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7" autoAdjust="0"/>
    <p:restoredTop sz="99771" autoAdjust="0"/>
  </p:normalViewPr>
  <p:slideViewPr>
    <p:cSldViewPr snapToGrid="0">
      <p:cViewPr>
        <p:scale>
          <a:sx n="85" d="100"/>
          <a:sy n="85" d="100"/>
        </p:scale>
        <p:origin x="-108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3939-A079-4F49-986A-89219803A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Singing</a:t>
            </a:r>
            <a:br>
              <a:rPr lang="en-GB" dirty="0"/>
            </a:br>
            <a:r>
              <a:rPr lang="en-GB" dirty="0"/>
              <a:t>Guru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4D716-5E1D-4809-AA48-593251ED1B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By </a:t>
            </a:r>
            <a:r>
              <a:rPr lang="en-GB" dirty="0" err="1"/>
              <a:t>Kamla</a:t>
            </a:r>
            <a:r>
              <a:rPr lang="en-GB" dirty="0"/>
              <a:t> </a:t>
            </a:r>
            <a:r>
              <a:rPr lang="en-GB" dirty="0" err="1"/>
              <a:t>Kapur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8711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4E3A0-F662-4697-9B85-83CBD6AED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DD6C6-15E3-46D2-B792-591FDE8D4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Kamla</a:t>
            </a:r>
            <a:r>
              <a:rPr lang="en-GB" dirty="0"/>
              <a:t> </a:t>
            </a:r>
            <a:r>
              <a:rPr lang="en-GB" dirty="0" err="1"/>
              <a:t>Kapur</a:t>
            </a:r>
            <a:r>
              <a:rPr lang="en-GB" dirty="0"/>
              <a:t> – poet, writer, playwriter</a:t>
            </a:r>
          </a:p>
          <a:p>
            <a:r>
              <a:rPr lang="en-GB" dirty="0"/>
              <a:t>Inspired by stories heard as a child</a:t>
            </a:r>
          </a:p>
          <a:p>
            <a:r>
              <a:rPr lang="en-GB" dirty="0"/>
              <a:t>Found solace and healing in Kirtan at times of hardship – husbands suicide</a:t>
            </a:r>
          </a:p>
          <a:p>
            <a:r>
              <a:rPr lang="en-GB" dirty="0"/>
              <a:t>Led to the writing of the book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180" y="692504"/>
            <a:ext cx="2477313" cy="211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678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C6C94-3475-4D2F-907F-3B5AC881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Plot/ </a:t>
            </a:r>
            <a:r>
              <a:rPr lang="en-GB" dirty="0" err="1"/>
              <a:t>SToryline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75429-A52D-402C-A838-E8C4821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48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Part 1</a:t>
            </a:r>
          </a:p>
          <a:p>
            <a:r>
              <a:rPr lang="en-GB" dirty="0"/>
              <a:t>Bhai </a:t>
            </a:r>
            <a:r>
              <a:rPr lang="en-GB" dirty="0" err="1"/>
              <a:t>Mardana</a:t>
            </a:r>
            <a:r>
              <a:rPr lang="en-GB" dirty="0"/>
              <a:t> Ji, very quickly, turning into goat</a:t>
            </a:r>
          </a:p>
          <a:p>
            <a:pPr lvl="1"/>
            <a:r>
              <a:rPr lang="en-GB" dirty="0"/>
              <a:t>Other goats -  part fiction – believable?</a:t>
            </a:r>
          </a:p>
          <a:p>
            <a:r>
              <a:rPr lang="en-GB" dirty="0"/>
              <a:t>Used as a bridge/ portal to access other historical events</a:t>
            </a:r>
          </a:p>
          <a:p>
            <a:pPr marL="0" indent="0">
              <a:buNone/>
            </a:pPr>
            <a:r>
              <a:rPr lang="en-GB" dirty="0"/>
              <a:t>Part 2</a:t>
            </a:r>
          </a:p>
          <a:p>
            <a:r>
              <a:rPr lang="en-GB" dirty="0"/>
              <a:t>The set up of </a:t>
            </a:r>
            <a:r>
              <a:rPr lang="en-GB" dirty="0" err="1"/>
              <a:t>Kartarpur</a:t>
            </a:r>
            <a:r>
              <a:rPr lang="en-GB" dirty="0"/>
              <a:t> Sahib</a:t>
            </a:r>
          </a:p>
          <a:p>
            <a:r>
              <a:rPr lang="en-GB" dirty="0"/>
              <a:t>The introduction of Bhai </a:t>
            </a:r>
            <a:r>
              <a:rPr lang="en-GB" dirty="0" err="1"/>
              <a:t>Lehna</a:t>
            </a:r>
            <a:r>
              <a:rPr lang="en-GB" dirty="0"/>
              <a:t> Ji. </a:t>
            </a:r>
          </a:p>
          <a:p>
            <a:endParaRPr lang="en-GB" dirty="0"/>
          </a:p>
          <a:p>
            <a:r>
              <a:rPr lang="en-GB" dirty="0"/>
              <a:t>Part fiction/ based on true story – artistic liberty vs. inaccurate?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2470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8E86E-F15E-4CF6-94EF-BA9A02E2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Moral Lessons/stories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1FAE8-C2DF-4802-9597-6AFF285F3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60449"/>
            <a:ext cx="10178322" cy="4884234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Initial desire led to dehumanisation/ entrapment by Maya/ witches</a:t>
            </a:r>
          </a:p>
          <a:p>
            <a:r>
              <a:rPr lang="en-GB" dirty="0" err="1"/>
              <a:t>Kauda</a:t>
            </a:r>
            <a:r>
              <a:rPr lang="en-GB" dirty="0"/>
              <a:t> </a:t>
            </a:r>
            <a:r>
              <a:rPr lang="en-GB" dirty="0" err="1"/>
              <a:t>Rakshash</a:t>
            </a:r>
            <a:r>
              <a:rPr lang="en-GB" dirty="0"/>
              <a:t> – </a:t>
            </a:r>
            <a:r>
              <a:rPr lang="en-GB" dirty="0" err="1"/>
              <a:t>Mardana</a:t>
            </a:r>
            <a:r>
              <a:rPr lang="en-GB" dirty="0"/>
              <a:t> was trapped in a gold cage, trapped by his own desire</a:t>
            </a:r>
          </a:p>
          <a:p>
            <a:r>
              <a:rPr lang="en-GB" dirty="0" err="1"/>
              <a:t>Naam</a:t>
            </a:r>
            <a:r>
              <a:rPr lang="en-GB" dirty="0"/>
              <a:t>, contentment,</a:t>
            </a:r>
          </a:p>
          <a:p>
            <a:r>
              <a:rPr lang="en-GB" dirty="0"/>
              <a:t>True </a:t>
            </a:r>
            <a:r>
              <a:rPr lang="en-GB" dirty="0" err="1"/>
              <a:t>Langar</a:t>
            </a:r>
            <a:r>
              <a:rPr lang="en-GB" dirty="0"/>
              <a:t> – Mehta </a:t>
            </a:r>
            <a:r>
              <a:rPr lang="en-GB" dirty="0" err="1"/>
              <a:t>Kallu</a:t>
            </a:r>
            <a:r>
              <a:rPr lang="en-GB" dirty="0"/>
              <a:t> slapped Guru Nanak Dev </a:t>
            </a:r>
            <a:r>
              <a:rPr lang="en-GB" dirty="0" err="1"/>
              <a:t>Ji</a:t>
            </a:r>
            <a:endParaRPr lang="en-GB" dirty="0"/>
          </a:p>
          <a:p>
            <a:r>
              <a:rPr lang="en-GB" dirty="0"/>
              <a:t>“To separate God from life is ignorance and duality.”</a:t>
            </a:r>
          </a:p>
          <a:p>
            <a:r>
              <a:rPr lang="en-GB" dirty="0"/>
              <a:t>The journey in the river – the true Nature of </a:t>
            </a:r>
            <a:r>
              <a:rPr lang="en-GB" dirty="0" err="1"/>
              <a:t>Akaal</a:t>
            </a:r>
            <a:r>
              <a:rPr lang="en-GB" dirty="0"/>
              <a:t> </a:t>
            </a:r>
            <a:r>
              <a:rPr lang="en-GB" dirty="0" err="1"/>
              <a:t>Purkh</a:t>
            </a:r>
            <a:r>
              <a:rPr lang="en-GB" dirty="0"/>
              <a:t> </a:t>
            </a:r>
          </a:p>
          <a:p>
            <a:r>
              <a:rPr lang="en-GB" dirty="0"/>
              <a:t>The glance of the Guru is enough to save you – thugs – pg72</a:t>
            </a:r>
          </a:p>
          <a:p>
            <a:r>
              <a:rPr lang="en-GB" dirty="0" err="1"/>
              <a:t>Sajjan</a:t>
            </a:r>
            <a:r>
              <a:rPr lang="en-GB" dirty="0"/>
              <a:t> </a:t>
            </a:r>
            <a:r>
              <a:rPr lang="en-GB" dirty="0" err="1"/>
              <a:t>Thag</a:t>
            </a:r>
            <a:r>
              <a:rPr lang="en-GB" dirty="0"/>
              <a:t> – ‘’</a:t>
            </a:r>
            <a:r>
              <a:rPr lang="en-GB" dirty="0" err="1"/>
              <a:t>Ujal</a:t>
            </a:r>
            <a:r>
              <a:rPr lang="en-GB" dirty="0"/>
              <a:t> </a:t>
            </a:r>
            <a:r>
              <a:rPr lang="en-GB" dirty="0" err="1"/>
              <a:t>kaiha</a:t>
            </a:r>
            <a:r>
              <a:rPr lang="en-GB" dirty="0"/>
              <a:t> </a:t>
            </a:r>
            <a:r>
              <a:rPr lang="en-GB" dirty="0" err="1"/>
              <a:t>chilkana</a:t>
            </a:r>
            <a:r>
              <a:rPr lang="en-GB" dirty="0"/>
              <a:t>, </a:t>
            </a:r>
            <a:r>
              <a:rPr lang="en-GB" dirty="0" err="1"/>
              <a:t>Ghotim</a:t>
            </a:r>
            <a:r>
              <a:rPr lang="en-GB" dirty="0"/>
              <a:t> </a:t>
            </a:r>
            <a:r>
              <a:rPr lang="en-GB" dirty="0" err="1"/>
              <a:t>kaalari</a:t>
            </a:r>
            <a:r>
              <a:rPr lang="en-GB" dirty="0"/>
              <a:t> mas’’</a:t>
            </a:r>
          </a:p>
          <a:p>
            <a:r>
              <a:rPr lang="en-GB" dirty="0"/>
              <a:t>‘’Stay above good and bad, </a:t>
            </a:r>
            <a:r>
              <a:rPr lang="en-GB" dirty="0" err="1"/>
              <a:t>Mardana</a:t>
            </a:r>
            <a:r>
              <a:rPr lang="en-GB" dirty="0"/>
              <a:t>. They are the same.’’ </a:t>
            </a:r>
            <a:r>
              <a:rPr lang="en-GB" dirty="0" err="1"/>
              <a:t>pg</a:t>
            </a:r>
            <a:r>
              <a:rPr lang="en-GB" dirty="0"/>
              <a:t> 90</a:t>
            </a:r>
          </a:p>
          <a:p>
            <a:r>
              <a:rPr lang="en-GB" dirty="0" err="1"/>
              <a:t>Salis</a:t>
            </a:r>
            <a:r>
              <a:rPr lang="en-GB" dirty="0"/>
              <a:t> Rai and the ‘stone’ – only the Guru can make you see the True stone. </a:t>
            </a:r>
          </a:p>
          <a:p>
            <a:r>
              <a:rPr lang="en-GB" dirty="0"/>
              <a:t>There are many levels to </a:t>
            </a:r>
            <a:r>
              <a:rPr lang="en-GB" dirty="0" err="1"/>
              <a:t>Nur</a:t>
            </a:r>
            <a:r>
              <a:rPr lang="en-GB" dirty="0"/>
              <a:t> Shah’s illusion – Maya has many tricks </a:t>
            </a:r>
          </a:p>
          <a:p>
            <a:r>
              <a:rPr lang="en-GB" dirty="0"/>
              <a:t>‘’To say I am God, smacks of pride’’ thought </a:t>
            </a:r>
            <a:r>
              <a:rPr lang="en-GB" dirty="0" err="1"/>
              <a:t>Mardana</a:t>
            </a:r>
            <a:r>
              <a:rPr lang="en-GB" dirty="0"/>
              <a:t> </a:t>
            </a:r>
            <a:r>
              <a:rPr lang="en-GB" dirty="0" err="1"/>
              <a:t>pg</a:t>
            </a:r>
            <a:r>
              <a:rPr lang="en-GB" dirty="0"/>
              <a:t> 189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8942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A8A8-3D86-466D-8594-12EA4ED9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C6D-FC95-4C16-A53D-46B999AA9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Goat and imminent death – a metaphor for us; we are bound by Maya (witches) and end up being trapped ready to die. </a:t>
            </a:r>
          </a:p>
          <a:p>
            <a:r>
              <a:rPr lang="en-GB" dirty="0"/>
              <a:t>‘’Baba’s deep, resonant voice began with the note </a:t>
            </a:r>
            <a:r>
              <a:rPr lang="en-GB" dirty="0" err="1"/>
              <a:t>sa</a:t>
            </a:r>
            <a:r>
              <a:rPr lang="en-GB" dirty="0"/>
              <a:t>. If God has a sound, it must be </a:t>
            </a:r>
            <a:r>
              <a:rPr lang="en-GB" dirty="0" err="1"/>
              <a:t>sa</a:t>
            </a:r>
            <a:r>
              <a:rPr lang="en-GB" dirty="0"/>
              <a:t>.’’ ‘’The steady drone of Being, </a:t>
            </a:r>
            <a:r>
              <a:rPr lang="en-GB" dirty="0" err="1"/>
              <a:t>sa</a:t>
            </a:r>
            <a:r>
              <a:rPr lang="en-GB" dirty="0"/>
              <a:t> and pa, emanated from the bubbling river’’</a:t>
            </a:r>
          </a:p>
          <a:p>
            <a:pPr lvl="1"/>
            <a:r>
              <a:rPr lang="en-GB" dirty="0"/>
              <a:t>The sound is </a:t>
            </a:r>
            <a:r>
              <a:rPr lang="en-GB" dirty="0" err="1"/>
              <a:t>Anahad</a:t>
            </a:r>
            <a:r>
              <a:rPr lang="en-GB" dirty="0"/>
              <a:t> –  the air from which is travels is the Guru – </a:t>
            </a:r>
            <a:r>
              <a:rPr lang="en-GB" dirty="0" err="1"/>
              <a:t>Pavan</a:t>
            </a:r>
            <a:r>
              <a:rPr lang="en-GB" dirty="0"/>
              <a:t> Guru </a:t>
            </a:r>
          </a:p>
          <a:p>
            <a:pPr lvl="1"/>
            <a:r>
              <a:rPr lang="en-GB" dirty="0"/>
              <a:t>The lives of many were changed by Guru’s singing. What did they sound like?</a:t>
            </a:r>
          </a:p>
          <a:p>
            <a:r>
              <a:rPr lang="en-GB" dirty="0"/>
              <a:t>Bhai </a:t>
            </a:r>
            <a:r>
              <a:rPr lang="en-GB" dirty="0" err="1"/>
              <a:t>Mardana</a:t>
            </a:r>
            <a:r>
              <a:rPr lang="en-GB" dirty="0"/>
              <a:t> </a:t>
            </a:r>
            <a:r>
              <a:rPr lang="en-GB" dirty="0" err="1"/>
              <a:t>Ji</a:t>
            </a:r>
            <a:r>
              <a:rPr lang="en-GB" dirty="0"/>
              <a:t> – struggles with his own mind but, through the Guru, one can become divine</a:t>
            </a:r>
          </a:p>
        </p:txBody>
      </p:sp>
    </p:spTree>
    <p:extLst>
      <p:ext uri="{BB962C8B-B14F-4D97-AF65-F5344CB8AC3E}">
        <p14:creationId xmlns:p14="http://schemas.microsoft.com/office/powerpoint/2010/main" val="1378847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8E86E-F15E-4CF6-94EF-BA9A02E2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1FAE8-C2DF-4802-9597-6AFF285F3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0364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Bhai </a:t>
            </a:r>
            <a:r>
              <a:rPr lang="en-GB" dirty="0" err="1"/>
              <a:t>Mardana</a:t>
            </a:r>
            <a:r>
              <a:rPr lang="en-GB" dirty="0"/>
              <a:t> Ji</a:t>
            </a:r>
          </a:p>
          <a:p>
            <a:pPr lvl="1"/>
            <a:r>
              <a:rPr lang="en-GB" dirty="0"/>
              <a:t>Did he develop?</a:t>
            </a:r>
          </a:p>
          <a:p>
            <a:pPr lvl="1"/>
            <a:r>
              <a:rPr lang="en-GB" dirty="0"/>
              <a:t>Family (fiction)</a:t>
            </a:r>
          </a:p>
          <a:p>
            <a:pPr lvl="1"/>
            <a:r>
              <a:rPr lang="en-GB" dirty="0"/>
              <a:t>Realistic? Controversies? Should he have been portrayed the ‘perfect Sikh?’</a:t>
            </a:r>
          </a:p>
          <a:p>
            <a:pPr lvl="1"/>
            <a:r>
              <a:rPr lang="en-GB" dirty="0"/>
              <a:t>“</a:t>
            </a:r>
            <a:r>
              <a:rPr lang="en-GB" dirty="0" err="1"/>
              <a:t>Mardana</a:t>
            </a:r>
            <a:r>
              <a:rPr lang="en-GB" dirty="0"/>
              <a:t> is me” says </a:t>
            </a:r>
            <a:r>
              <a:rPr lang="en-GB" dirty="0" err="1"/>
              <a:t>Kamla</a:t>
            </a:r>
            <a:r>
              <a:rPr lang="en-GB" dirty="0"/>
              <a:t> </a:t>
            </a:r>
            <a:r>
              <a:rPr lang="en-GB" dirty="0" err="1"/>
              <a:t>Kapur</a:t>
            </a:r>
            <a:r>
              <a:rPr lang="en-GB" dirty="0"/>
              <a:t>.  He represents the reader seeking Guru Nanak Dev Ji. </a:t>
            </a:r>
          </a:p>
          <a:p>
            <a:r>
              <a:rPr lang="en-GB" dirty="0"/>
              <a:t>Guru Nanak Dev Ji (Baba)</a:t>
            </a:r>
          </a:p>
          <a:p>
            <a:pPr lvl="1"/>
            <a:r>
              <a:rPr lang="en-GB" dirty="0"/>
              <a:t>Portrayed as you expected?</a:t>
            </a:r>
          </a:p>
          <a:p>
            <a:r>
              <a:rPr lang="en-GB" dirty="0"/>
              <a:t>Other goats</a:t>
            </a:r>
          </a:p>
          <a:p>
            <a:pPr lvl="1"/>
            <a:r>
              <a:rPr lang="en-GB" dirty="0"/>
              <a:t>Added to the story?</a:t>
            </a:r>
          </a:p>
          <a:p>
            <a:r>
              <a:rPr lang="en-GB" dirty="0"/>
              <a:t>Part 2 – Baba Buddha </a:t>
            </a:r>
            <a:r>
              <a:rPr lang="en-GB" dirty="0" err="1"/>
              <a:t>Ji</a:t>
            </a:r>
            <a:r>
              <a:rPr lang="en-GB" dirty="0"/>
              <a:t>, Bhai </a:t>
            </a:r>
            <a:r>
              <a:rPr lang="en-GB" dirty="0" err="1"/>
              <a:t>Lehna</a:t>
            </a:r>
            <a:r>
              <a:rPr lang="en-GB" dirty="0"/>
              <a:t> </a:t>
            </a:r>
            <a:r>
              <a:rPr lang="en-GB" dirty="0" err="1"/>
              <a:t>Ji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Portrayed as you expected?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625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9E0A-70DD-404F-9D96-7616F3942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Favourite Passages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82E71-3506-4D33-8CC5-F4F6C0F37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‘’</a:t>
            </a:r>
            <a:r>
              <a:rPr lang="en-GB" dirty="0" err="1"/>
              <a:t>Bhugat</a:t>
            </a:r>
            <a:r>
              <a:rPr lang="en-GB" dirty="0"/>
              <a:t> </a:t>
            </a:r>
            <a:r>
              <a:rPr lang="en-GB" dirty="0" err="1"/>
              <a:t>Gian</a:t>
            </a:r>
            <a:r>
              <a:rPr lang="en-GB" dirty="0"/>
              <a:t>’’ </a:t>
            </a:r>
            <a:r>
              <a:rPr lang="en-GB" dirty="0" err="1"/>
              <a:t>Mardana</a:t>
            </a:r>
            <a:r>
              <a:rPr lang="en-GB" dirty="0"/>
              <a:t> scoffed. For food, wisdom’’ </a:t>
            </a:r>
            <a:r>
              <a:rPr lang="en-GB" dirty="0" err="1"/>
              <a:t>pg</a:t>
            </a:r>
            <a:r>
              <a:rPr lang="en-GB" dirty="0"/>
              <a:t> 9</a:t>
            </a:r>
          </a:p>
          <a:p>
            <a:r>
              <a:rPr lang="en-GB" dirty="0"/>
              <a:t>‘’I give you the most precious jewel in the whole world.’’ ‘’whispered, ‘’</a:t>
            </a:r>
            <a:r>
              <a:rPr lang="en-GB" dirty="0" err="1"/>
              <a:t>Wah~hay~guru</a:t>
            </a:r>
            <a:r>
              <a:rPr lang="en-GB" dirty="0"/>
              <a:t>.’’</a:t>
            </a:r>
          </a:p>
          <a:p>
            <a:pPr lvl="1"/>
            <a:r>
              <a:rPr lang="en-GB" dirty="0"/>
              <a:t>Did you hear it being said? Who was the voice you heard? Was it Guru Nanak Dev </a:t>
            </a:r>
            <a:r>
              <a:rPr lang="en-GB" dirty="0" err="1"/>
              <a:t>ji</a:t>
            </a:r>
            <a:r>
              <a:rPr lang="en-GB" dirty="0"/>
              <a:t>? </a:t>
            </a:r>
            <a:r>
              <a:rPr lang="en-GB" dirty="0" err="1"/>
              <a:t>Pg</a:t>
            </a:r>
            <a:r>
              <a:rPr lang="en-GB" dirty="0"/>
              <a:t> 36</a:t>
            </a:r>
          </a:p>
          <a:p>
            <a:r>
              <a:rPr lang="en-GB" dirty="0"/>
              <a:t>‘’A holy man should never dream of marrying! I have been chaste.’’ ‘’Then how come you’re a goat?’’ </a:t>
            </a:r>
            <a:r>
              <a:rPr lang="en-GB" dirty="0" err="1"/>
              <a:t>Taakat</a:t>
            </a:r>
            <a:r>
              <a:rPr lang="en-GB" dirty="0"/>
              <a:t> asked. </a:t>
            </a:r>
            <a:r>
              <a:rPr lang="en-GB" dirty="0" err="1"/>
              <a:t>Pg</a:t>
            </a:r>
            <a:r>
              <a:rPr lang="en-GB" dirty="0"/>
              <a:t> 47 </a:t>
            </a:r>
          </a:p>
          <a:p>
            <a:r>
              <a:rPr lang="en-GB" dirty="0"/>
              <a:t>‘’A </a:t>
            </a:r>
            <a:r>
              <a:rPr lang="en-GB" dirty="0" err="1"/>
              <a:t>muslim</a:t>
            </a:r>
            <a:r>
              <a:rPr lang="en-GB" dirty="0"/>
              <a:t> cap, but the costume of a </a:t>
            </a:r>
            <a:r>
              <a:rPr lang="en-GB" dirty="0" err="1"/>
              <a:t>hindu</a:t>
            </a:r>
            <a:r>
              <a:rPr lang="en-GB" dirty="0"/>
              <a:t> yogi. What religion are you?’’ </a:t>
            </a:r>
            <a:r>
              <a:rPr lang="en-GB" dirty="0" err="1"/>
              <a:t>pg</a:t>
            </a:r>
            <a:r>
              <a:rPr lang="en-GB" dirty="0"/>
              <a:t> 68</a:t>
            </a:r>
          </a:p>
          <a:p>
            <a:r>
              <a:rPr lang="en-GB" dirty="0"/>
              <a:t>‘’Death was about to drag him away. Angels appeared and demanded the dead mans soul’’ ‘’Baba Nanak glanced his way, and that is enough to redeem him.’’ </a:t>
            </a:r>
            <a:r>
              <a:rPr lang="en-GB" dirty="0" err="1"/>
              <a:t>pg</a:t>
            </a:r>
            <a:r>
              <a:rPr lang="en-GB" dirty="0"/>
              <a:t> 72</a:t>
            </a:r>
          </a:p>
          <a:p>
            <a:r>
              <a:rPr lang="en-GB" dirty="0"/>
              <a:t>‘’what shall I do with my mind after I harness it?’’ ‘’Give it away’’ pg155</a:t>
            </a:r>
          </a:p>
          <a:p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610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3D724-6D53-44E7-9D39-1BCD500D1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170A6-7580-4FFC-AAA9-4282034BB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05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37CA-E453-4287-B3E1-54BF7C454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43968-8610-4B6E-9202-F30B3C36E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99092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185</TotalTime>
  <Words>618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Badge</vt:lpstr>
      <vt:lpstr>The Singing Guru</vt:lpstr>
      <vt:lpstr>Author</vt:lpstr>
      <vt:lpstr>Plot/ SToryline</vt:lpstr>
      <vt:lpstr>Moral Lessons/stories </vt:lpstr>
      <vt:lpstr>themes</vt:lpstr>
      <vt:lpstr>Characters</vt:lpstr>
      <vt:lpstr>Favourite Passages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Singingh Guru</dc:title>
  <dc:creator>Amarjodh Singh Landa</dc:creator>
  <cp:lastModifiedBy>Bhajneek Kaur</cp:lastModifiedBy>
  <cp:revision>43</cp:revision>
  <dcterms:created xsi:type="dcterms:W3CDTF">2019-03-14T09:33:16Z</dcterms:created>
  <dcterms:modified xsi:type="dcterms:W3CDTF">2019-09-05T12:56:17Z</dcterms:modified>
</cp:coreProperties>
</file>