
<file path=[Content_Types].xml><?xml version="1.0" encoding="utf-8"?>
<Types xmlns="http://schemas.openxmlformats.org/package/2006/content-types">
  <Default Extension="jpeg" ContentType="image/jpe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0" r:id="rId4"/>
    <p:sldId id="257" r:id="rId5"/>
    <p:sldId id="261" r:id="rId6"/>
    <p:sldId id="259" r:id="rId7"/>
    <p:sldId id="258" r:id="rId8"/>
  </p:sldIdLst>
  <p:sldSz cx="12192000" cy="6858000"/>
  <p:notesSz cx="7103745" cy="1023429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2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1" d="100"/>
          <a:sy n="41" d="100"/>
        </p:scale>
        <p:origin x="1794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1" Type="http://schemas.openxmlformats.org/officeDocument/2006/relationships/image" Target="../media/image1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Picture 3" descr="article-final"/>
          <p:cNvPicPr>
            <a:picLocks noChangeAspect="1"/>
          </p:cNvPicPr>
          <p:nvPr/>
        </p:nvPicPr>
        <p:blipFill>
          <a:blip r:embed="rId1"/>
          <a:srcRect t="3870" b="54848"/>
          <a:stretch>
            <a:fillRect/>
          </a:stretch>
        </p:blipFill>
        <p:spPr>
          <a:xfrm>
            <a:off x="61595" y="35560"/>
            <a:ext cx="5138420" cy="6786880"/>
          </a:xfrm>
          <a:prstGeom prst="rect">
            <a:avLst/>
          </a:prstGeom>
        </p:spPr>
      </p:pic>
      <p:pic>
        <p:nvPicPr>
          <p:cNvPr id="5" name="Picture 4" descr="Rare-Pic-with-friend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5475" y="35560"/>
            <a:ext cx="5462905" cy="682879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GB" altLang="en-US"/>
              <a:t>Overview of the book</a:t>
            </a:r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GB" altLang="en-US"/>
              <a:t>To publicize some significant facts about Udham Singh's life</a:t>
            </a:r>
            <a:endParaRPr lang="en-GB" altLang="en-US"/>
          </a:p>
          <a:p>
            <a:r>
              <a:rPr lang="en-GB" altLang="en-US"/>
              <a:t>To foster appreciation for his personality by laymen and historians</a:t>
            </a:r>
            <a:endParaRPr lang="en-GB" altLang="en-US"/>
          </a:p>
          <a:p>
            <a:r>
              <a:rPr lang="en-GB" altLang="en-US"/>
              <a:t>Oral evidence from those who knew him i.e. Swaran Singh and Inder Singh who cooperated enthusiastically with the authors </a:t>
            </a:r>
            <a:endParaRPr lang="en-GB" altLang="en-US"/>
          </a:p>
          <a:p>
            <a:r>
              <a:rPr lang="en-GB" altLang="en-US"/>
              <a:t>Archived material (National archives of India) and a personal collection of documents from Shiv Singh Johal </a:t>
            </a:r>
            <a:endParaRPr lang="en-GB" altLang="en-US"/>
          </a:p>
          <a:p>
            <a:pPr lvl="1"/>
            <a:r>
              <a:rPr lang="en-GB" altLang="en-US" sz="2400"/>
              <a:t>Documents ended up with Guru Nanak University after an employee of the Indian Administrative Service arranged for them to go there</a:t>
            </a:r>
            <a:endParaRPr lang="en-GB" altLang="en-US"/>
          </a:p>
          <a:p>
            <a:endParaRPr lang="en-GB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GB" altLang="en-US"/>
              <a:t>Bhai Udham Singh</a:t>
            </a:r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24965"/>
            <a:ext cx="10515600" cy="4768215"/>
          </a:xfrm>
        </p:spPr>
        <p:txBody>
          <a:bodyPr>
            <a:normAutofit fontScale="80000"/>
          </a:bodyPr>
          <a:p>
            <a:r>
              <a:rPr lang="en-GB" altLang="en-US"/>
              <a:t>Born as Sher Singh in approx December 1899</a:t>
            </a:r>
            <a:endParaRPr lang="en-GB" altLang="en-US"/>
          </a:p>
          <a:p>
            <a:r>
              <a:rPr lang="en-GB" altLang="en-US"/>
              <a:t>Father worked as a railway crossing watchman and died when Udham Singh was young</a:t>
            </a:r>
            <a:endParaRPr lang="en-GB" altLang="en-US"/>
          </a:p>
          <a:p>
            <a:r>
              <a:rPr lang="en-GB" altLang="en-US"/>
              <a:t>Bereft of relatives, no mention of mother</a:t>
            </a:r>
            <a:endParaRPr lang="en-GB" altLang="en-US"/>
          </a:p>
          <a:p>
            <a:r>
              <a:rPr lang="en-GB" altLang="en-US"/>
              <a:t>Lived in Amritsar Central Khalsa orphanage from 1907 until 1919</a:t>
            </a:r>
            <a:endParaRPr lang="en-GB" altLang="en-US"/>
          </a:p>
          <a:p>
            <a:r>
              <a:rPr lang="en-GB" altLang="en-US"/>
              <a:t>Stayed in America working for Ghadarites</a:t>
            </a:r>
            <a:endParaRPr lang="en-GB" altLang="en-US"/>
          </a:p>
          <a:p>
            <a:pPr lvl="1"/>
            <a:r>
              <a:rPr lang="en-GB" altLang="en-US"/>
              <a:t>Driving revolutionaries from port to meeting points</a:t>
            </a:r>
            <a:endParaRPr lang="en-GB" altLang="en-US"/>
          </a:p>
          <a:p>
            <a:pPr lvl="1"/>
            <a:r>
              <a:rPr lang="en-GB" altLang="en-US"/>
              <a:t>Acted in 2 Hollywood films that included Elephant Boy (1937) and The Four Feathers (1939)</a:t>
            </a:r>
            <a:endParaRPr lang="en-GB" altLang="en-US"/>
          </a:p>
          <a:p>
            <a:pPr lvl="0"/>
            <a:r>
              <a:rPr lang="en-GB" altLang="en-US" sz="2800">
                <a:sym typeface="+mn-ea"/>
              </a:rPr>
              <a:t>Possibly received a message from Bhagat Singh asking him to return to India</a:t>
            </a:r>
            <a:endParaRPr lang="en-GB" altLang="en-US" sz="2800"/>
          </a:p>
          <a:p>
            <a:pPr lvl="1"/>
            <a:r>
              <a:rPr lang="en-GB" altLang="en-US" sz="2800">
                <a:sym typeface="+mn-ea"/>
              </a:rPr>
              <a:t>Subsequently arrested with weapons and jailed for 4 years</a:t>
            </a:r>
            <a:endParaRPr lang="en-GB" altLang="en-US"/>
          </a:p>
          <a:p>
            <a:pPr lvl="0"/>
            <a:r>
              <a:rPr lang="en-GB" altLang="en-US"/>
              <a:t>Travelled to Kashmir aged 30 disguised as a Sadhu</a:t>
            </a:r>
            <a:endParaRPr lang="en-GB" altLang="en-US"/>
          </a:p>
          <a:p>
            <a:pPr lvl="1"/>
            <a:r>
              <a:rPr lang="en-GB" altLang="en-US"/>
              <a:t>Noted to be confident and charming, well versed in English</a:t>
            </a:r>
            <a:endParaRPr lang="en-GB" altLang="en-US"/>
          </a:p>
          <a:p>
            <a:pPr lvl="1"/>
            <a:r>
              <a:rPr lang="en-GB" altLang="en-US"/>
              <a:t>Arrested and then released during his stay for being implicated in the Gurdaspur conspiracy</a:t>
            </a:r>
            <a:endParaRPr lang="en-GB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GB" altLang="en-US"/>
              <a:t>Bhai Udham Singh cont.</a:t>
            </a:r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GB" altLang="en-US">
                <a:sym typeface="+mn-ea"/>
              </a:rPr>
              <a:t>Well versed in poetry</a:t>
            </a:r>
            <a:endParaRPr lang="en-GB" altLang="en-US"/>
          </a:p>
          <a:p>
            <a:pPr lvl="0"/>
            <a:r>
              <a:rPr lang="en-GB" altLang="en-US">
                <a:sym typeface="+mn-ea"/>
              </a:rPr>
              <a:t>Fervent admirer of Bhagat Singh 'his Guru'</a:t>
            </a:r>
            <a:endParaRPr lang="en-GB" altLang="en-US"/>
          </a:p>
          <a:p>
            <a:pPr lvl="0"/>
            <a:r>
              <a:rPr lang="en-GB" altLang="en-US">
                <a:sym typeface="+mn-ea"/>
              </a:rPr>
              <a:t>Went to England by 1934 with no intention of returning</a:t>
            </a:r>
            <a:endParaRPr lang="en-GB" altLang="en-US">
              <a:sym typeface="+mn-ea"/>
            </a:endParaRPr>
          </a:p>
          <a:p>
            <a:pPr lvl="1"/>
            <a:r>
              <a:rPr lang="en-GB" altLang="en-US" sz="2400">
                <a:sym typeface="+mn-ea"/>
              </a:rPr>
              <a:t>Possibly supported himself by pedalling</a:t>
            </a:r>
            <a:endParaRPr lang="en-GB" altLang="en-US" sz="2400">
              <a:sym typeface="+mn-ea"/>
            </a:endParaRPr>
          </a:p>
          <a:p>
            <a:pPr lvl="0"/>
            <a:r>
              <a:rPr lang="en-GB" altLang="en-US" sz="2800">
                <a:sym typeface="+mn-ea"/>
              </a:rPr>
              <a:t>Confided to Shiv Singh that he was planning something several months ahead of the killing of O'Dwyer</a:t>
            </a:r>
            <a:endParaRPr lang="en-GB" altLang="en-US"/>
          </a:p>
          <a:p>
            <a:r>
              <a:rPr lang="en-GB" altLang="en-US"/>
              <a:t>Went quieter in 1940</a:t>
            </a:r>
            <a:endParaRPr lang="en-GB" altLang="en-US"/>
          </a:p>
          <a:p>
            <a:r>
              <a:rPr lang="en-GB" altLang="en-US"/>
              <a:t>Enquiries made in 1940 about which 'brothers or relations' of his were killed in the massacre </a:t>
            </a:r>
            <a:endParaRPr lang="en-GB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GB" altLang="en-US"/>
              <a:t>Incarceration</a:t>
            </a:r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0000" lnSpcReduction="10000"/>
          </a:bodyPr>
          <a:p>
            <a:r>
              <a:rPr lang="en-GB" altLang="en-US"/>
              <a:t>Signs himself as Mohamed Singh Azad despite everyone knowing his real name</a:t>
            </a:r>
            <a:endParaRPr lang="en-GB" altLang="en-US"/>
          </a:p>
          <a:p>
            <a:r>
              <a:rPr lang="en-GB" altLang="en-US"/>
              <a:t>Attempted to protect Shiv Singh Johal by indicating he doesn't know his name</a:t>
            </a:r>
            <a:endParaRPr lang="en-GB" altLang="en-US"/>
          </a:p>
          <a:p>
            <a:r>
              <a:rPr lang="en-GB" altLang="en-US"/>
              <a:t>Possibly requested weapons, coded as books in his letters</a:t>
            </a:r>
            <a:endParaRPr lang="en-GB" altLang="en-US"/>
          </a:p>
          <a:p>
            <a:r>
              <a:rPr lang="en-GB" altLang="en-US"/>
              <a:t>Retains his sense of humour in his letters</a:t>
            </a:r>
            <a:endParaRPr lang="en-GB" altLang="en-US"/>
          </a:p>
          <a:p>
            <a:pPr lvl="1"/>
            <a:r>
              <a:rPr lang="en-GB" altLang="en-US"/>
              <a:t>Talks about a chaplain wasting everyone's time in an attempt to get him to convert to Christianity</a:t>
            </a:r>
            <a:endParaRPr lang="en-GB" altLang="en-US"/>
          </a:p>
          <a:p>
            <a:pPr lvl="1"/>
            <a:r>
              <a:rPr lang="en-GB" altLang="en-US"/>
              <a:t>Refers to the Lord Chamberlain as Mrs Chamberlain</a:t>
            </a:r>
            <a:endParaRPr lang="en-GB" altLang="en-US"/>
          </a:p>
          <a:p>
            <a:pPr lvl="0"/>
            <a:r>
              <a:rPr lang="en-GB" altLang="en-US" sz="2800"/>
              <a:t>Uses very good English in some phrases and disguises his real requests in phrases with broken English</a:t>
            </a:r>
            <a:endParaRPr lang="en-GB" altLang="en-US"/>
          </a:p>
          <a:p>
            <a:pPr lvl="0"/>
            <a:r>
              <a:rPr lang="en-GB" altLang="en-US"/>
              <a:t>Repeatedly denied his requests for books and Sikh chaplaincy support</a:t>
            </a:r>
            <a:endParaRPr lang="en-GB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GB" altLang="en-US"/>
              <a:t>Legacy </a:t>
            </a:r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84090"/>
          </a:xfrm>
        </p:spPr>
        <p:txBody>
          <a:bodyPr>
            <a:normAutofit fontScale="90000" lnSpcReduction="10000"/>
          </a:bodyPr>
          <a:p>
            <a:r>
              <a:rPr lang="en-GB" altLang="en-US"/>
              <a:t>Ashes eventually returned to India and met with a hero's welcome</a:t>
            </a:r>
            <a:endParaRPr lang="en-US"/>
          </a:p>
          <a:p>
            <a:r>
              <a:rPr lang="en-US"/>
              <a:t>A charity dedicated to Singh operates on Soho Road, Birmingham.</a:t>
            </a:r>
            <a:endParaRPr lang="en-US"/>
          </a:p>
          <a:p>
            <a:r>
              <a:rPr lang="en-US"/>
              <a:t>A museum dedicated to Singh is located in Amritsar, near Jallianwala Bagh.</a:t>
            </a:r>
            <a:endParaRPr lang="en-US"/>
          </a:p>
          <a:p>
            <a:r>
              <a:rPr lang="en-US"/>
              <a:t>Singh's weapon, a knife, his diary, and a bullet from the shooting are kept in the Black Museum of Scotland Yard.</a:t>
            </a:r>
            <a:endParaRPr lang="en-US"/>
          </a:p>
          <a:p>
            <a:r>
              <a:rPr lang="en-US"/>
              <a:t> Singh has been the subject of a number of films: Jallian Wala Bagh (1977), Shaheed Uddham Singh (1977), and Shaheed Uddham Singh (2000).</a:t>
            </a:r>
            <a:endParaRPr lang="en-US"/>
          </a:p>
          <a:p>
            <a:r>
              <a:rPr lang="en-US"/>
              <a:t>Udham Singh Nagar district in Uttarakhand is named after </a:t>
            </a:r>
            <a:r>
              <a:rPr lang="en-GB" altLang="en-US"/>
              <a:t>him</a:t>
            </a:r>
            <a:endParaRPr lang="en-US"/>
          </a:p>
          <a:p>
            <a:r>
              <a:rPr lang="en-US"/>
              <a:t>Shaheed Udham Singh Chowk in Anupgarh</a:t>
            </a:r>
            <a:endParaRPr lang="en-US"/>
          </a:p>
          <a:p>
            <a:r>
              <a:rPr lang="en-US"/>
              <a:t>The day of his death is a public holiday in Punjab and Haryana.</a:t>
            </a:r>
            <a:endParaRPr lang="en-US"/>
          </a:p>
          <a:p>
            <a:r>
              <a:rPr lang="en-US"/>
              <a:t>A statue of him was installed at the Jallianwala Bagh, Amritsar in March 2018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2923</Words>
  <Application>WPS Presentation</Application>
  <PresentationFormat>Widescreen</PresentationFormat>
  <Paragraphs>57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4" baseType="lpstr">
      <vt:lpstr>Arial</vt:lpstr>
      <vt:lpstr>SimSun</vt:lpstr>
      <vt:lpstr>Wingdings</vt:lpstr>
      <vt:lpstr>Arial Unicode MS</vt:lpstr>
      <vt:lpstr>Calibri Light</vt:lpstr>
      <vt:lpstr>Calibri</vt:lpstr>
      <vt:lpstr>Microsoft YaHei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WPP Presentation</dc:title>
  <dc:creator>user</dc:creator>
  <cp:lastModifiedBy>user</cp:lastModifiedBy>
  <cp:revision>1</cp:revision>
  <dcterms:created xsi:type="dcterms:W3CDTF">2019-04-13T11:25:03Z</dcterms:created>
  <dcterms:modified xsi:type="dcterms:W3CDTF">2019-04-13T11:25:03Z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1033-10.2.0.7646</vt:lpwstr>
  </property>
</Properties>
</file>