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  <p:sldId id="281" r:id="rId3"/>
    <p:sldId id="257" r:id="rId4"/>
    <p:sldId id="282" r:id="rId5"/>
    <p:sldId id="283" r:id="rId6"/>
    <p:sldId id="284" r:id="rId7"/>
    <p:sldId id="285" r:id="rId8"/>
    <p:sldId id="286" r:id="rId9"/>
    <p:sldId id="262" r:id="rId10"/>
    <p:sldId id="27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5"/>
    <p:restoredTop sz="94562"/>
  </p:normalViewPr>
  <p:slideViewPr>
    <p:cSldViewPr snapToGrid="0" snapToObjects="1">
      <p:cViewPr varScale="1">
        <p:scale>
          <a:sx n="85" d="100"/>
          <a:sy n="85" d="100"/>
        </p:scale>
        <p:origin x="74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E4A9D994-2460-F643-8A76-DFEEA6ADA754}" type="datetimeFigureOut">
              <a:rPr lang="en-GB" smtClean="0"/>
              <a:t>13/01/2019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112D4-006B-D947-8E73-A111D9650A98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6785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9D994-2460-F643-8A76-DFEEA6ADA754}" type="datetimeFigureOut">
              <a:rPr lang="en-GB" smtClean="0"/>
              <a:t>13/01/2019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112D4-006B-D947-8E73-A111D9650A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7699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9D994-2460-F643-8A76-DFEEA6ADA754}" type="datetimeFigureOut">
              <a:rPr lang="en-GB" smtClean="0"/>
              <a:t>13/01/2019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112D4-006B-D947-8E73-A111D9650A98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3356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9D994-2460-F643-8A76-DFEEA6ADA754}" type="datetimeFigureOut">
              <a:rPr lang="en-GB" smtClean="0"/>
              <a:t>13/01/2019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112D4-006B-D947-8E73-A111D9650A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2423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9D994-2460-F643-8A76-DFEEA6ADA754}" type="datetimeFigureOut">
              <a:rPr lang="en-GB" smtClean="0"/>
              <a:t>13/01/2019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112D4-006B-D947-8E73-A111D9650A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6524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9D994-2460-F643-8A76-DFEEA6ADA754}" type="datetimeFigureOut">
              <a:rPr lang="en-GB" smtClean="0"/>
              <a:t>13/01/2019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112D4-006B-D947-8E73-A111D9650A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9048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9D994-2460-F643-8A76-DFEEA6ADA754}" type="datetimeFigureOut">
              <a:rPr lang="en-GB" smtClean="0"/>
              <a:t>13/01/2019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112D4-006B-D947-8E73-A111D9650A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0509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9D994-2460-F643-8A76-DFEEA6ADA754}" type="datetimeFigureOut">
              <a:rPr lang="en-GB" smtClean="0"/>
              <a:t>13/01/2019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112D4-006B-D947-8E73-A111D9650A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3013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9D994-2460-F643-8A76-DFEEA6ADA754}" type="datetimeFigureOut">
              <a:rPr lang="en-GB" smtClean="0"/>
              <a:t>13/01/2019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112D4-006B-D947-8E73-A111D9650A98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7481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9D994-2460-F643-8A76-DFEEA6ADA754}" type="datetimeFigureOut">
              <a:rPr lang="en-GB" smtClean="0"/>
              <a:t>13/01/2019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112D4-006B-D947-8E73-A111D9650A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45853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9D994-2460-F643-8A76-DFEEA6ADA754}" type="datetimeFigureOut">
              <a:rPr lang="en-GB" smtClean="0"/>
              <a:t>13/01/2019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112D4-006B-D947-8E73-A111D9650A98}" type="slidenum">
              <a:rPr lang="en-GB" smtClean="0"/>
              <a:t>‹#›</a:t>
            </a:fld>
            <a:endParaRPr lang="en-GB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2400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E4A9D994-2460-F643-8A76-DFEEA6ADA754}" type="datetimeFigureOut">
              <a:rPr lang="en-GB" smtClean="0"/>
              <a:t>13/01/2019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737112D4-006B-D947-8E73-A111D9650A98}" type="slidenum">
              <a:rPr lang="en-GB" smtClean="0"/>
              <a:t>‹#›</a:t>
            </a:fld>
            <a:endParaRPr lang="en-GB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0087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353B20-C02E-CB4E-A94D-94A19B0EF37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Sikh leadership: established ideals and diasporic reality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1E9D0F-C093-914D-A0F4-04F04778579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Sun 13 Jan 2019</a:t>
            </a:r>
          </a:p>
        </p:txBody>
      </p:sp>
    </p:spTree>
    <p:extLst>
      <p:ext uri="{BB962C8B-B14F-4D97-AF65-F5344CB8AC3E}">
        <p14:creationId xmlns:p14="http://schemas.microsoft.com/office/powerpoint/2010/main" val="11623908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41281-CA46-47D5-81DC-D3CF2CCDD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Rules of book club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08A9D4-CD52-430A-8DC1-8696264C4D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53262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6C03D-AE0D-3040-B7B8-81D425FAF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0D13DE-19E3-7F4A-A9FD-25D5C90BD3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GB" dirty="0"/>
              <a:t> Academics – Canadian University?</a:t>
            </a:r>
          </a:p>
          <a:p>
            <a:pPr>
              <a:buFont typeface="Wingdings" pitchFamily="2" charset="2"/>
              <a:buChar char="q"/>
            </a:pPr>
            <a:r>
              <a:rPr lang="en-GB" dirty="0"/>
              <a:t> 2006 – context</a:t>
            </a:r>
          </a:p>
          <a:p>
            <a:pPr>
              <a:buFont typeface="Wingdings" pitchFamily="2" charset="2"/>
              <a:buChar char="q"/>
            </a:pPr>
            <a:r>
              <a:rPr lang="en-GB" dirty="0"/>
              <a:t> Very short – possibly part of larger work / project?</a:t>
            </a:r>
          </a:p>
        </p:txBody>
      </p:sp>
    </p:spTree>
    <p:extLst>
      <p:ext uri="{BB962C8B-B14F-4D97-AF65-F5344CB8AC3E}">
        <p14:creationId xmlns:p14="http://schemas.microsoft.com/office/powerpoint/2010/main" val="7138412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45611-E812-4827-9C34-0A7426AAF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A8BACD-F4FC-4C59-B3D9-B5A292070C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GB" dirty="0"/>
              <a:t> Is equality central to Sikh faith?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dirty="0"/>
              <a:t> Separation of religion and state?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dirty="0"/>
              <a:t> Role of </a:t>
            </a:r>
            <a:r>
              <a:rPr lang="en-GB" dirty="0" err="1"/>
              <a:t>Panj</a:t>
            </a:r>
            <a:r>
              <a:rPr lang="en-GB" dirty="0"/>
              <a:t> </a:t>
            </a:r>
            <a:r>
              <a:rPr lang="en-GB" dirty="0" err="1"/>
              <a:t>Pyaray</a:t>
            </a:r>
            <a:r>
              <a:rPr lang="en-GB" dirty="0"/>
              <a:t> not mentioned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dirty="0"/>
              <a:t> Needs – interpretation, contemporary issues, others?</a:t>
            </a:r>
          </a:p>
        </p:txBody>
      </p:sp>
    </p:spTree>
    <p:extLst>
      <p:ext uri="{BB962C8B-B14F-4D97-AF65-F5344CB8AC3E}">
        <p14:creationId xmlns:p14="http://schemas.microsoft.com/office/powerpoint/2010/main" val="23731972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1E017-DBFE-4ADE-85E7-81BEC7B7E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Deriving qualities of </a:t>
            </a:r>
            <a:r>
              <a:rPr lang="en-GB" dirty="0" err="1"/>
              <a:t>sikh</a:t>
            </a:r>
            <a:r>
              <a:rPr lang="en-GB" dirty="0"/>
              <a:t> leadership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CB8671-CAE7-4852-9714-7DED68912A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GB" dirty="0"/>
              <a:t> Self sovereignty?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dirty="0"/>
              <a:t> Guru Sahibs’ qualities – realistic for individuals?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dirty="0"/>
              <a:t> Subject matter expertise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dirty="0"/>
              <a:t> Divine wisdom?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dirty="0"/>
              <a:t> Limited role?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dirty="0"/>
              <a:t> Decision making process / institutions?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dirty="0"/>
              <a:t> Wider community interest</a:t>
            </a:r>
          </a:p>
          <a:p>
            <a:pPr>
              <a:buFont typeface="Wingdings" panose="05000000000000000000" pitchFamily="2" charset="2"/>
              <a:buChar char="q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173356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2D2D3-1392-462B-9863-DE37932D3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Institutions for leadership development in the homeland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51C4B1-D536-47AF-A823-0EC13ABF43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GB" dirty="0"/>
              <a:t> Traditional – </a:t>
            </a:r>
            <a:r>
              <a:rPr lang="en-GB" dirty="0" err="1"/>
              <a:t>Taksals</a:t>
            </a:r>
            <a:r>
              <a:rPr lang="en-GB" dirty="0"/>
              <a:t>, </a:t>
            </a:r>
            <a:r>
              <a:rPr lang="en-GB" dirty="0" err="1"/>
              <a:t>Nirmalas</a:t>
            </a:r>
            <a:r>
              <a:rPr lang="en-GB" dirty="0"/>
              <a:t>, </a:t>
            </a:r>
            <a:r>
              <a:rPr lang="en-GB" dirty="0" err="1"/>
              <a:t>Udasis</a:t>
            </a:r>
            <a:r>
              <a:rPr lang="en-GB" dirty="0"/>
              <a:t>: non exclusivity</a:t>
            </a:r>
          </a:p>
          <a:p>
            <a:pPr>
              <a:buFont typeface="Wingdings" pitchFamily="2" charset="2"/>
              <a:buChar char="q"/>
            </a:pPr>
            <a:r>
              <a:rPr lang="en-GB" dirty="0"/>
              <a:t> Emphasis – spiritual and scriptural </a:t>
            </a:r>
          </a:p>
          <a:p>
            <a:pPr>
              <a:buFont typeface="Wingdings" pitchFamily="2" charset="2"/>
              <a:buChar char="q"/>
            </a:pPr>
            <a:r>
              <a:rPr lang="en-GB" dirty="0"/>
              <a:t> Current status?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225622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D7B065-E7DB-40E1-8ECF-C9ABFFA93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Present methods of leadership development in the diaspora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599AFA-BE26-4762-96FC-640BF94EB8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GB" dirty="0"/>
              <a:t> </a:t>
            </a:r>
            <a:r>
              <a:rPr lang="en-GB" dirty="0" err="1"/>
              <a:t>Gurduaras</a:t>
            </a:r>
            <a:r>
              <a:rPr lang="en-GB" dirty="0"/>
              <a:t> – 3 fold purpose: worship, education &amp; social justice </a:t>
            </a:r>
          </a:p>
          <a:p>
            <a:pPr>
              <a:buFont typeface="Wingdings" pitchFamily="2" charset="2"/>
              <a:buChar char="q"/>
            </a:pPr>
            <a:r>
              <a:rPr lang="en-GB" dirty="0"/>
              <a:t> Youth camps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/>
              <a:t> Gurdwara derived or external?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/>
              <a:t> Actual leadership development?</a:t>
            </a:r>
          </a:p>
          <a:p>
            <a:pPr>
              <a:buFont typeface="Wingdings" pitchFamily="2" charset="2"/>
              <a:buChar char="q"/>
            </a:pPr>
            <a:r>
              <a:rPr lang="en-GB" dirty="0"/>
              <a:t> Role of campaigning organisations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/>
              <a:t> The future?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/>
              <a:t> Practice vs theory...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304427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35AFB-D9E6-40B5-8987-58398418A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Imparting leadership in the future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75A161-1A79-4B4B-B8C4-89EE5CAD2E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GB" dirty="0"/>
              <a:t> Society/ state – secular?</a:t>
            </a:r>
          </a:p>
          <a:p>
            <a:pPr>
              <a:buFont typeface="Wingdings" pitchFamily="2" charset="2"/>
              <a:buChar char="q"/>
            </a:pPr>
            <a:r>
              <a:rPr lang="en-GB" dirty="0"/>
              <a:t> Education as way forward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/>
              <a:t> What type / form?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/>
              <a:t> Extent?</a:t>
            </a:r>
          </a:p>
          <a:p>
            <a:pPr>
              <a:buFont typeface="Wingdings" pitchFamily="2" charset="2"/>
              <a:buChar char="q"/>
            </a:pPr>
            <a:r>
              <a:rPr lang="en-GB" dirty="0"/>
              <a:t> Vague – concrete suggestions?</a:t>
            </a:r>
          </a:p>
          <a:p>
            <a:pPr>
              <a:buFont typeface="Wingdings" pitchFamily="2" charset="2"/>
              <a:buChar char="q"/>
            </a:pPr>
            <a:r>
              <a:rPr lang="en-GB" dirty="0"/>
              <a:t> Emphasis just on principles – even these biased towards “negative liberty”</a:t>
            </a:r>
          </a:p>
          <a:p>
            <a:pPr>
              <a:buFont typeface="Wingdings" pitchFamily="2" charset="2"/>
              <a:buChar char="q"/>
            </a:pPr>
            <a:r>
              <a:rPr lang="en-GB" dirty="0"/>
              <a:t> Interventionism – impact on community of states?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978742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DDE259-BB0D-9942-8D15-47BF0EBF7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Conclusion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B785FF-124E-AF4A-98BC-15C20F1EEE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GB" dirty="0"/>
              <a:t> Mixing up goals – leadership vs future Sikh state / society</a:t>
            </a:r>
          </a:p>
          <a:p>
            <a:pPr>
              <a:buFont typeface="Wingdings" pitchFamily="2" charset="2"/>
              <a:buChar char="q"/>
            </a:pPr>
            <a:r>
              <a:rPr lang="en-GB" dirty="0"/>
              <a:t> Current problem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/>
              <a:t> Correct analysis? Lack of education / lack of materials / leadership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/>
              <a:t> What about institutions?</a:t>
            </a:r>
          </a:p>
          <a:p>
            <a:pPr>
              <a:buFont typeface="Wingdings" pitchFamily="2" charset="2"/>
              <a:buChar char="q"/>
            </a:pPr>
            <a:r>
              <a:rPr lang="en-GB" dirty="0"/>
              <a:t> Next steps</a:t>
            </a:r>
          </a:p>
          <a:p>
            <a:pPr lvl="1">
              <a:buFont typeface="Wingdings" pitchFamily="2" charset="2"/>
              <a:buChar char="q"/>
            </a:pPr>
            <a:r>
              <a:rPr lang="en-GB" dirty="0"/>
              <a:t> Unity 1</a:t>
            </a:r>
            <a:r>
              <a:rPr lang="en-GB" baseline="30000" dirty="0"/>
              <a:t>st</a:t>
            </a:r>
            <a:r>
              <a:rPr lang="en-GB" dirty="0"/>
              <a:t>: is this practical?</a:t>
            </a:r>
          </a:p>
          <a:p>
            <a:pPr lvl="1">
              <a:buFont typeface="Wingdings" pitchFamily="2" charset="2"/>
              <a:buChar char="q"/>
            </a:pPr>
            <a:r>
              <a:rPr lang="en-GB" dirty="0"/>
              <a:t> Atomised society</a:t>
            </a:r>
          </a:p>
        </p:txBody>
      </p:sp>
    </p:spTree>
    <p:extLst>
      <p:ext uri="{BB962C8B-B14F-4D97-AF65-F5344CB8AC3E}">
        <p14:creationId xmlns:p14="http://schemas.microsoft.com/office/powerpoint/2010/main" val="28052186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EC380-440E-B345-A2A7-08DAD55C4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Final thoughts?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FC37C1-3AFE-6443-8E6E-812FBCCEFA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434677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{22BEC12E-4365-8447-ADE4-B4B300AD71AA}tf10001061</Template>
  <TotalTime>898</TotalTime>
  <Words>297</Words>
  <Application>Microsoft Office PowerPoint</Application>
  <PresentationFormat>Widescreen</PresentationFormat>
  <Paragraphs>49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Tw Cen MT</vt:lpstr>
      <vt:lpstr>Tw Cen MT Condensed</vt:lpstr>
      <vt:lpstr>Wingdings</vt:lpstr>
      <vt:lpstr>Wingdings 3</vt:lpstr>
      <vt:lpstr>Integral</vt:lpstr>
      <vt:lpstr>Sikh leadership: established ideals and diasporic reality</vt:lpstr>
      <vt:lpstr>Rules of book club</vt:lpstr>
      <vt:lpstr>Background</vt:lpstr>
      <vt:lpstr>introduction</vt:lpstr>
      <vt:lpstr>Deriving qualities of sikh leadership</vt:lpstr>
      <vt:lpstr>Institutions for leadership development in the homeland</vt:lpstr>
      <vt:lpstr>Present methods of leadership development in the diaspora</vt:lpstr>
      <vt:lpstr>Imparting leadership in the future</vt:lpstr>
      <vt:lpstr>Conclusion</vt:lpstr>
      <vt:lpstr>Final thoughts?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Sikh History From Persian Sources</dc:title>
  <dc:creator>Microsoft Office User</dc:creator>
  <cp:lastModifiedBy>Harpartap Singh</cp:lastModifiedBy>
  <cp:revision>50</cp:revision>
  <dcterms:created xsi:type="dcterms:W3CDTF">2018-10-07T11:43:47Z</dcterms:created>
  <dcterms:modified xsi:type="dcterms:W3CDTF">2019-01-13T13:02:51Z</dcterms:modified>
</cp:coreProperties>
</file>