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3" r:id="rId7"/>
    <p:sldId id="265" r:id="rId8"/>
    <p:sldId id="264" r:id="rId9"/>
    <p:sldId id="266" r:id="rId10"/>
    <p:sldId id="270" r:id="rId11"/>
    <p:sldId id="271" r:id="rId12"/>
    <p:sldId id="272" r:id="rId13"/>
  </p:sldIdLst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GB" altLang="en-US"/>
              <a:t>Bandginama</a:t>
            </a:r>
            <a:endParaRPr lang="en-GB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en-GB" altLang="en-US"/>
              <a:t>by</a:t>
            </a:r>
            <a:endParaRPr lang="en-GB" altLang="en-US"/>
          </a:p>
          <a:p>
            <a:r>
              <a:rPr lang="en-GB" altLang="en-US"/>
              <a:t>Sardar Raghbir Singh Bir</a:t>
            </a:r>
            <a:endParaRPr lang="en-GB" altLang="en-US"/>
          </a:p>
        </p:txBody>
      </p:sp>
      <p:pic>
        <p:nvPicPr>
          <p:cNvPr id="5" name="Picture 4" descr="28516237_346853669145467_2721647733378159170_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575" y="222885"/>
            <a:ext cx="12216765" cy="63944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Ground Rules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sym typeface="+mn-ea"/>
              </a:rPr>
              <a:t>1. Punctual attendance </a:t>
            </a:r>
            <a:endParaRPr lang="en-GB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sym typeface="+mn-ea"/>
              </a:rPr>
              <a:t>2. The whole book/article of the month must be read</a:t>
            </a:r>
            <a:endParaRPr lang="en-GB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sym typeface="+mn-ea"/>
              </a:rPr>
              <a:t>3. Come with an open mind</a:t>
            </a:r>
            <a:endParaRPr lang="en-GB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sym typeface="+mn-ea"/>
              </a:rPr>
              <a:t>4. Share your learning and listen to others</a:t>
            </a:r>
            <a:endParaRPr lang="en-GB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sym typeface="+mn-ea"/>
              </a:rPr>
              <a:t>5. Keep the discussion relevant</a:t>
            </a:r>
            <a:endParaRPr lang="en-GB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sym typeface="+mn-ea"/>
              </a:rPr>
              <a:t>6. Respect each others’ confidentiality </a:t>
            </a:r>
            <a:endParaRPr lang="en-GB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Preface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en-GB" altLang="en-US"/>
              <a:t>Blockbuster hit “300” - King Leonidas vs Xerxes 480BC on par with Saragarhi</a:t>
            </a:r>
            <a:endParaRPr lang="en-GB" altLang="en-US"/>
          </a:p>
          <a:p>
            <a:pPr lvl="1"/>
            <a:r>
              <a:rPr lang="en-GB" altLang="en-US" sz="2000"/>
              <a:t>Many similarities</a:t>
            </a:r>
            <a:endParaRPr lang="en-GB" altLang="en-US" sz="2000"/>
          </a:p>
          <a:p>
            <a:pPr lvl="0"/>
            <a:r>
              <a:rPr lang="en-GB" altLang="en-US" sz="2330"/>
              <a:t>Renowned last stands in history - why is Saragarhi forgotten?</a:t>
            </a:r>
            <a:endParaRPr lang="en-GB" altLang="en-US" sz="2330"/>
          </a:p>
          <a:p>
            <a:pPr lvl="1"/>
            <a:r>
              <a:rPr lang="en-GB" altLang="en-US" sz="1995"/>
              <a:t>Alamo, Battle of Camaron, Rorke's Drift</a:t>
            </a:r>
            <a:endParaRPr lang="en-GB" altLang="en-US" sz="1995"/>
          </a:p>
          <a:p>
            <a:pPr lvl="0"/>
            <a:r>
              <a:rPr lang="en-GB" altLang="en-US"/>
              <a:t>Story full of emotional sentiment</a:t>
            </a:r>
            <a:endParaRPr lang="en-GB" altLang="en-US"/>
          </a:p>
          <a:p>
            <a:pPr lvl="1"/>
            <a:r>
              <a:rPr lang="en-GB" altLang="en-US"/>
              <a:t>Several myths disproved - UNESCO, Applause of British House of Commons, French Legion</a:t>
            </a:r>
            <a:endParaRPr lang="en-GB" altLang="en-US"/>
          </a:p>
          <a:p>
            <a:pPr lvl="0"/>
            <a:r>
              <a:rPr lang="en-GB" altLang="en-US"/>
              <a:t>Methodical approach taken by author to obtain the facts of the story</a:t>
            </a:r>
            <a:endParaRPr lang="en-GB" altLang="en-US"/>
          </a:p>
          <a:p>
            <a:pPr lvl="0"/>
            <a:r>
              <a:rPr lang="en-GB" altLang="en-US"/>
              <a:t>Several achievements - book, film, annual Saragarhi day, presentations nationally and internationally</a:t>
            </a:r>
            <a:endParaRPr lang="en-GB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Introduction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en-GB" altLang="en-US"/>
              <a:t>Maps/Illustrations very good to paint a clear picture </a:t>
            </a:r>
            <a:endParaRPr lang="en-GB" altLang="en-US"/>
          </a:p>
          <a:p>
            <a:r>
              <a:rPr lang="en-GB" altLang="en-US"/>
              <a:t>Area largely inaccessible - dangerous region, close proximity to Afghanistan and Pakistani military</a:t>
            </a:r>
            <a:endParaRPr lang="en-GB" altLang="en-US"/>
          </a:p>
          <a:p>
            <a:r>
              <a:rPr lang="en-GB" altLang="en-US"/>
              <a:t>Belief system of Sikh evolved through battle?</a:t>
            </a:r>
            <a:endParaRPr lang="en-GB" altLang="en-US"/>
          </a:p>
          <a:p>
            <a:r>
              <a:rPr lang="en-GB" altLang="en-US"/>
              <a:t>Sikhs pride themselves on their independence - but swore allegiance to British?</a:t>
            </a:r>
            <a:endParaRPr lang="en-GB" altLang="en-US"/>
          </a:p>
          <a:p>
            <a:r>
              <a:rPr lang="en-GB" altLang="en-US"/>
              <a:t>The Indian Order of Merit </a:t>
            </a:r>
            <a:endParaRPr lang="en-GB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The “Great Game”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Anglo-Afghan war</a:t>
            </a:r>
            <a:endParaRPr lang="en-GB" altLang="en-US"/>
          </a:p>
          <a:p>
            <a:pPr lvl="1"/>
            <a:r>
              <a:rPr lang="en-GB" altLang="en-US"/>
              <a:t>Internal politics were left to Amir of Afghanistan but Britain controlled foreign policy</a:t>
            </a:r>
            <a:endParaRPr lang="en-GB" altLang="en-US"/>
          </a:p>
          <a:p>
            <a:pPr lvl="0"/>
            <a:r>
              <a:rPr lang="en-GB" altLang="en-US"/>
              <a:t>Britain's forward policy - occupy frontier lands and keep presence in places inhabited by Pathans</a:t>
            </a:r>
            <a:endParaRPr lang="en-GB" altLang="en-US"/>
          </a:p>
          <a:p>
            <a:pPr lvl="1"/>
            <a:r>
              <a:rPr lang="en-GB" altLang="en-US"/>
              <a:t>Sacrifice of Sikhs to establish outposts - Sepoy Diwan Singh and Sepoy Jaimal Singh</a:t>
            </a:r>
            <a:endParaRPr lang="en-GB" altLang="en-US"/>
          </a:p>
          <a:p>
            <a:pPr lvl="1"/>
            <a:r>
              <a:rPr lang="en-GB" altLang="en-US"/>
              <a:t>Villages were entirely cleared away</a:t>
            </a:r>
            <a:endParaRPr lang="en-GB" altLang="en-US"/>
          </a:p>
          <a:p>
            <a:pPr lvl="0"/>
            <a:r>
              <a:rPr lang="en-GB" altLang="en-US"/>
              <a:t>Wires for field telegraphs cut by locals - therefore heliograph adopted</a:t>
            </a:r>
            <a:endParaRPr lang="en-GB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The Sikh Martial Spirit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Peaceful roots but by no means a pacifist movement</a:t>
            </a:r>
            <a:endParaRPr lang="en-GB" altLang="en-US"/>
          </a:p>
          <a:p>
            <a:r>
              <a:rPr lang="en-GB" altLang="en-US"/>
              <a:t>Seems to imply that Sikh Martial spirit was born out of the martyrdom of the 5th and 9th Guru</a:t>
            </a:r>
            <a:endParaRPr lang="en-GB" altLang="en-US"/>
          </a:p>
          <a:p>
            <a:r>
              <a:rPr lang="en-GB" altLang="en-US"/>
              <a:t>Mentions Chamkaur Sahib - interestingly did not choose to research this even greater last stand...</a:t>
            </a:r>
            <a:endParaRPr lang="en-GB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The Anglo-Sikh Relationship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20000"/>
          </a:bodyPr>
          <a:p>
            <a:r>
              <a:rPr lang="en-GB" altLang="en-US"/>
              <a:t>British entered into a “friendship” with Maharaja Ranjit Singh</a:t>
            </a:r>
            <a:endParaRPr lang="en-GB" altLang="en-US"/>
          </a:p>
          <a:p>
            <a:pPr lvl="1"/>
            <a:r>
              <a:rPr lang="en-GB" altLang="en-US"/>
              <a:t>Despite this Anglo-Sikh Wars were fought after his death; attributed to infighting</a:t>
            </a:r>
            <a:endParaRPr lang="en-GB" altLang="en-US"/>
          </a:p>
          <a:p>
            <a:pPr lvl="0"/>
            <a:r>
              <a:rPr lang="en-GB" altLang="en-US"/>
              <a:t>British decided to “harness the fighting power and determination of the Khalsa armies”.</a:t>
            </a:r>
            <a:endParaRPr lang="en-GB" altLang="en-US"/>
          </a:p>
          <a:p>
            <a:pPr lvl="1"/>
            <a:r>
              <a:rPr lang="en-GB" altLang="en-US"/>
              <a:t>To keep them out of trouble in Punjab</a:t>
            </a:r>
            <a:endParaRPr lang="en-GB" altLang="en-US"/>
          </a:p>
          <a:p>
            <a:pPr lvl="1"/>
            <a:r>
              <a:rPr lang="en-GB" altLang="en-US"/>
              <a:t>Deploy their fighting prowess against an old enemy, the Pathans</a:t>
            </a:r>
            <a:endParaRPr lang="en-GB" altLang="en-US"/>
          </a:p>
          <a:p>
            <a:pPr lvl="2"/>
            <a:r>
              <a:rPr lang="en-GB" altLang="en-US"/>
              <a:t>“Fanaticism met with fanaticism”</a:t>
            </a:r>
            <a:endParaRPr lang="en-GB" altLang="en-US"/>
          </a:p>
          <a:p>
            <a:pPr lvl="0"/>
            <a:r>
              <a:rPr lang="en-GB" altLang="en-US"/>
              <a:t>Indian Mutinty in 1857</a:t>
            </a:r>
            <a:endParaRPr lang="en-GB" altLang="en-US"/>
          </a:p>
          <a:p>
            <a:pPr lvl="1"/>
            <a:r>
              <a:rPr lang="en-GB" altLang="en-US"/>
              <a:t>In the Punjab all regiments stayed “loyal”</a:t>
            </a:r>
            <a:endParaRPr lang="en-GB" altLang="en-US"/>
          </a:p>
          <a:p>
            <a:pPr lvl="1"/>
            <a:r>
              <a:rPr lang="en-GB" altLang="en-US"/>
              <a:t>Interesting theory of why the mutiny occured - “natural warrior”/martial race</a:t>
            </a:r>
            <a:endParaRPr lang="en-GB" altLang="en-US"/>
          </a:p>
          <a:p>
            <a:pPr lvl="0"/>
            <a:r>
              <a:rPr lang="en-GB" altLang="en-US"/>
              <a:t>Recruits encouraged to take Amrit - included an oath of loyalty to the crown</a:t>
            </a:r>
            <a:endParaRPr lang="en-GB" altLang="en-US"/>
          </a:p>
          <a:p>
            <a:pPr lvl="1"/>
            <a:r>
              <a:rPr lang="en-GB" altLang="en-US"/>
              <a:t>“But for the army Sikhs would have merged into Hinduism”</a:t>
            </a:r>
            <a:endParaRPr lang="en-GB" altLang="en-US"/>
          </a:p>
          <a:p>
            <a:pPr lvl="1"/>
            <a:r>
              <a:rPr lang="en-GB" altLang="en-US"/>
              <a:t>Low education background = better soliders easier to follow commands</a:t>
            </a:r>
            <a:endParaRPr lang="en-GB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The uprising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Jihad called for by Mullah of Handa</a:t>
            </a:r>
            <a:endParaRPr lang="en-GB" altLang="en-US"/>
          </a:p>
          <a:p>
            <a:pPr lvl="1"/>
            <a:r>
              <a:rPr lang="en-GB" altLang="en-US" sz="2400"/>
              <a:t>As a result of kafirs having taken possession of Mussalman countries</a:t>
            </a:r>
            <a:endParaRPr lang="en-GB" altLang="en-US" sz="2400"/>
          </a:p>
          <a:p>
            <a:pPr lvl="1"/>
            <a:r>
              <a:rPr lang="en-GB" altLang="en-US"/>
              <a:t>Afridi and Orakzai clan able to muster a force of 50,000</a:t>
            </a:r>
            <a:endParaRPr lang="en-GB" altLang="en-US"/>
          </a:p>
          <a:p>
            <a:pPr lvl="0"/>
            <a:r>
              <a:rPr lang="en-GB" altLang="en-US" sz="2800"/>
              <a:t>Bravery of Sikhs in abudance</a:t>
            </a:r>
            <a:endParaRPr lang="en-GB" altLang="en-US" sz="2800"/>
          </a:p>
          <a:p>
            <a:pPr lvl="1"/>
            <a:r>
              <a:rPr lang="en-GB" altLang="en-US" sz="2400"/>
              <a:t>2 Sikhs lighting fire outside the fort to see enemy movements</a:t>
            </a:r>
            <a:endParaRPr lang="en-GB" altLang="en-US" sz="2400"/>
          </a:p>
          <a:p>
            <a:pPr lvl="0"/>
            <a:endParaRPr lang="en-GB" altLang="en-US"/>
          </a:p>
          <a:p>
            <a:endParaRPr lang="en-GB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The Last Stand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20000"/>
          </a:bodyPr>
          <a:p>
            <a:r>
              <a:rPr lang="en-GB" altLang="en-US"/>
              <a:t>21 vs 10000; 1:476</a:t>
            </a:r>
            <a:endParaRPr lang="en-GB" altLang="en-US"/>
          </a:p>
          <a:p>
            <a:pPr lvl="1"/>
            <a:r>
              <a:rPr lang="en-GB" altLang="en-US"/>
              <a:t>Camp follower Dadh ? local muslim</a:t>
            </a:r>
            <a:endParaRPr lang="en-GB" altLang="en-US"/>
          </a:p>
          <a:p>
            <a:pPr lvl="0"/>
            <a:r>
              <a:rPr lang="en-GB" altLang="en-US"/>
              <a:t>Martini Henry</a:t>
            </a:r>
            <a:endParaRPr lang="en-GB" altLang="en-US"/>
          </a:p>
          <a:p>
            <a:pPr lvl="1"/>
            <a:r>
              <a:rPr lang="en-GB" altLang="en-US"/>
              <a:t>20 rounds per minute - comparable to AK47.  Only 400 rounds per man.  Danger of over-heating/jamming of cartridges</a:t>
            </a:r>
            <a:endParaRPr lang="en-GB" altLang="en-US"/>
          </a:p>
          <a:p>
            <a:pPr lvl="0"/>
            <a:r>
              <a:rPr lang="en-GB" altLang="en-US"/>
              <a:t>Offered safe passage by Pathans - rejected.  Previous broken promises</a:t>
            </a:r>
            <a:endParaRPr lang="en-GB" altLang="en-US"/>
          </a:p>
          <a:p>
            <a:pPr lvl="0"/>
            <a:r>
              <a:rPr lang="en-GB" altLang="en-US"/>
              <a:t>Repulsed initial attack - two Pathans began to dig around tower; Seen by Gulistan - but unable to communicate effectively due to smokescreen</a:t>
            </a:r>
            <a:endParaRPr lang="en-GB" altLang="en-US"/>
          </a:p>
          <a:p>
            <a:pPr lvl="0"/>
            <a:r>
              <a:rPr lang="en-GB" altLang="en-US"/>
              <a:t>Haughton advance - only got 100 yards before it was too late</a:t>
            </a:r>
            <a:endParaRPr lang="en-GB" altLang="en-US"/>
          </a:p>
          <a:p>
            <a:pPr lvl="0"/>
            <a:r>
              <a:rPr lang="en-GB" altLang="en-US"/>
              <a:t>Ishar Singh led from the front - covered his men and engaged in hand to hand combat </a:t>
            </a:r>
            <a:endParaRPr lang="en-GB" altLang="en-US"/>
          </a:p>
          <a:p>
            <a:pPr lvl="0"/>
            <a:r>
              <a:rPr lang="en-GB" altLang="en-US"/>
              <a:t>Gurmukh Singh's suicide?</a:t>
            </a:r>
            <a:endParaRPr lang="en-GB" altLang="en-US"/>
          </a:p>
          <a:p>
            <a:pPr lvl="0"/>
            <a:endParaRPr lang="en-GB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Gulistan and aftermath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Mrs Des Voeux, other women and children present</a:t>
            </a:r>
            <a:endParaRPr lang="en-GB" altLang="en-US"/>
          </a:p>
          <a:p>
            <a:pPr lvl="1"/>
            <a:r>
              <a:rPr lang="en-GB" altLang="en-US" sz="2400"/>
              <a:t>Gave birth during seige - daughter names Violet Samana</a:t>
            </a:r>
            <a:endParaRPr lang="en-GB" altLang="en-US" sz="2400"/>
          </a:p>
          <a:p>
            <a:r>
              <a:rPr lang="en-GB" altLang="en-US"/>
              <a:t>Major Des Voeux learnt from the defects of the Saragarhi post</a:t>
            </a:r>
            <a:endParaRPr lang="en-GB" altLang="en-US"/>
          </a:p>
          <a:p>
            <a:pPr lvl="1"/>
            <a:r>
              <a:rPr lang="en-GB" altLang="en-US"/>
              <a:t>Havildar Kala Singh volunteered to go out</a:t>
            </a:r>
            <a:endParaRPr lang="en-GB" altLang="en-US"/>
          </a:p>
          <a:p>
            <a:pPr lvl="2"/>
            <a:r>
              <a:rPr lang="en-GB" altLang="en-US" sz="2000"/>
              <a:t>Later succumbed to wounds</a:t>
            </a:r>
            <a:endParaRPr lang="en-GB" altLang="en-US" sz="2000"/>
          </a:p>
          <a:p>
            <a:pPr lvl="1"/>
            <a:r>
              <a:rPr lang="en-GB" altLang="en-US"/>
              <a:t>Halvildar Sunder Singh lept on own accord to support commrades under fire</a:t>
            </a:r>
            <a:endParaRPr lang="en-GB" altLang="en-US"/>
          </a:p>
          <a:p>
            <a:pPr lvl="1"/>
            <a:r>
              <a:rPr lang="en-GB" altLang="en-US"/>
              <a:t>Sepoy Bela Singh to rescue missing members from party</a:t>
            </a:r>
            <a:endParaRPr lang="en-GB" altLang="en-US"/>
          </a:p>
          <a:p>
            <a:pPr lvl="0"/>
            <a:r>
              <a:rPr lang="en-GB" altLang="en-US"/>
              <a:t>Nurse present </a:t>
            </a:r>
            <a:endParaRPr lang="en-GB" altLang="en-US"/>
          </a:p>
          <a:p>
            <a:pPr lvl="0"/>
            <a:r>
              <a:rPr lang="en-GB" altLang="en-US"/>
              <a:t>Force of 34000 marched to subdue tribes once and for all</a:t>
            </a:r>
            <a:endParaRPr lang="en-GB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Recognition and Conclusion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p>
            <a:r>
              <a:rPr lang="en-GB" altLang="en-US"/>
              <a:t>36th Sikhs “Lavishly rewarded”</a:t>
            </a:r>
            <a:endParaRPr lang="en-GB" altLang="en-US"/>
          </a:p>
          <a:p>
            <a:pPr lvl="1"/>
            <a:r>
              <a:rPr lang="en-GB" altLang="en-US"/>
              <a:t>33 soldiers recieved IOM</a:t>
            </a:r>
            <a:endParaRPr lang="en-GB" altLang="en-US"/>
          </a:p>
          <a:p>
            <a:pPr lvl="0"/>
            <a:r>
              <a:rPr lang="en-GB" altLang="en-US"/>
              <a:t>News published in Times</a:t>
            </a:r>
            <a:endParaRPr lang="en-GB" altLang="en-US"/>
          </a:p>
          <a:p>
            <a:pPr lvl="0"/>
            <a:r>
              <a:rPr lang="en-GB" altLang="en-US"/>
              <a:t>Recognition from HM's Government </a:t>
            </a:r>
            <a:endParaRPr lang="en-GB" altLang="en-US"/>
          </a:p>
          <a:p>
            <a:pPr lvl="0"/>
            <a:r>
              <a:rPr lang="en-GB" altLang="en-US"/>
              <a:t>Interesting letter from Sikh Sardars</a:t>
            </a:r>
            <a:endParaRPr lang="en-GB" altLang="en-US"/>
          </a:p>
          <a:p>
            <a:pPr lvl="1"/>
            <a:r>
              <a:rPr lang="en-GB" altLang="en-US"/>
              <a:t>“Sikhs would die to a man in service of Her Most Gracious Majesty the Queen Empress”</a:t>
            </a:r>
            <a:endParaRPr lang="en-GB" altLang="en-US"/>
          </a:p>
          <a:p>
            <a:pPr lvl="0"/>
            <a:r>
              <a:rPr lang="en-GB" altLang="en-US"/>
              <a:t>Gratuity issued by Secretary of State for India</a:t>
            </a:r>
            <a:endParaRPr lang="en-GB" altLang="en-US"/>
          </a:p>
          <a:p>
            <a:pPr lvl="1"/>
            <a:r>
              <a:rPr lang="en-GB" altLang="en-US"/>
              <a:t>24Rs for British, 12Rs for Native Soliders</a:t>
            </a:r>
            <a:endParaRPr lang="en-GB" altLang="en-US"/>
          </a:p>
          <a:p>
            <a:pPr lvl="0"/>
            <a:r>
              <a:rPr lang="en-GB" altLang="en-US"/>
              <a:t>Two monuments - Amritsar and Ferozepur</a:t>
            </a:r>
            <a:endParaRPr lang="en-GB" altLang="en-US"/>
          </a:p>
          <a:p>
            <a:pPr lvl="0"/>
            <a:r>
              <a:rPr lang="en-GB" altLang="en-US"/>
              <a:t>They fought because they had sworn an oath and were men of their word</a:t>
            </a:r>
            <a:endParaRPr lang="en-GB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4190</Words>
  <Application>WPS Presentation</Application>
  <PresentationFormat>Widescreen</PresentationFormat>
  <Paragraphs>112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SimSun</vt:lpstr>
      <vt:lpstr>Wingdings</vt:lpstr>
      <vt:lpstr>Calibri Light</vt:lpstr>
      <vt:lpstr>Calibri</vt:lpstr>
      <vt:lpstr>Microsoft YaHei</vt:lpstr>
      <vt:lpstr/>
      <vt:lpstr>Arial Unicode MS</vt:lpstr>
      <vt:lpstr>Segoe Print</vt:lpstr>
      <vt:lpstr>Office Theme</vt:lpstr>
      <vt:lpstr>Bandginama</vt:lpstr>
      <vt:lpstr>Ground Rules</vt:lpstr>
      <vt:lpstr>Preface</vt:lpstr>
      <vt:lpstr>Introduction</vt:lpstr>
      <vt:lpstr>The “Great Game”</vt:lpstr>
      <vt:lpstr>The Sikh Martial Spirit</vt:lpstr>
      <vt:lpstr>The Anglo-Sikh Relationship</vt:lpstr>
      <vt:lpstr>The uprising</vt:lpstr>
      <vt:lpstr>The Last Stand</vt:lpstr>
      <vt:lpstr>Gulistan and aftermath</vt:lpstr>
      <vt:lpstr>Recognition and 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user</dc:creator>
  <cp:lastModifiedBy>user</cp:lastModifiedBy>
  <cp:revision>12</cp:revision>
  <dcterms:created xsi:type="dcterms:W3CDTF">2018-02-17T13:39:00Z</dcterms:created>
  <dcterms:modified xsi:type="dcterms:W3CDTF">2018-03-11T09:41:15Z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1033-10.2.0.5996</vt:lpwstr>
  </property>
</Properties>
</file>