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2" r:id="rId8"/>
  </p:sldIdLst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GB" altLang="en-US"/>
              <a:t>Bandginama</a:t>
            </a:r>
            <a:endParaRPr lang="en-GB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en-GB" altLang="en-US"/>
              <a:t>by</a:t>
            </a:r>
            <a:endParaRPr lang="en-GB" altLang="en-US"/>
          </a:p>
          <a:p>
            <a:r>
              <a:rPr lang="en-GB" altLang="en-US"/>
              <a:t>Sardar Raghbir Singh Bir</a:t>
            </a:r>
            <a:endParaRPr lang="en-GB" altLang="en-US"/>
          </a:p>
        </p:txBody>
      </p:sp>
      <p:pic>
        <p:nvPicPr>
          <p:cNvPr id="4" name="Picture 3" descr="27913102_340218713142296_487580865474799647_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245" y="296545"/>
            <a:ext cx="11847830" cy="62014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Ground Rules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sym typeface="+mn-ea"/>
              </a:rPr>
              <a:t>1. Punctual attendance </a:t>
            </a:r>
            <a:endParaRPr lang="en-GB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sym typeface="+mn-ea"/>
              </a:rPr>
              <a:t>2. The whole book/article of the month must be read</a:t>
            </a:r>
            <a:endParaRPr lang="en-GB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sym typeface="+mn-ea"/>
              </a:rPr>
              <a:t>3. Come with an open mind</a:t>
            </a:r>
            <a:endParaRPr lang="en-GB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sym typeface="+mn-ea"/>
              </a:rPr>
              <a:t>4. Share your learning and listen to others</a:t>
            </a:r>
            <a:endParaRPr lang="en-GB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sym typeface="+mn-ea"/>
              </a:rPr>
              <a:t>5. Keep the discussion relevant</a:t>
            </a:r>
            <a:endParaRPr lang="en-GB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sym typeface="+mn-ea"/>
              </a:rPr>
              <a:t>6. Respect each others’ confidentiality </a:t>
            </a:r>
            <a:endParaRPr lang="en-GB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Raghbir Singh Bir 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Born in 1986, died 1974</a:t>
            </a:r>
            <a:endParaRPr lang="en-GB" altLang="en-US"/>
          </a:p>
          <a:p>
            <a:r>
              <a:rPr lang="en-GB" altLang="en-US"/>
              <a:t>Meditated from a young age</a:t>
            </a:r>
            <a:endParaRPr lang="en-GB" altLang="en-US"/>
          </a:p>
          <a:p>
            <a:r>
              <a:rPr lang="en-GB" altLang="en-US"/>
              <a:t>Declined association with the British Government</a:t>
            </a:r>
            <a:endParaRPr lang="en-GB" altLang="en-US"/>
          </a:p>
          <a:p>
            <a:r>
              <a:rPr lang="en-GB" altLang="en-US"/>
              <a:t>Accomplishments</a:t>
            </a:r>
            <a:endParaRPr lang="en-GB" altLang="en-US"/>
          </a:p>
          <a:p>
            <a:pPr lvl="1"/>
            <a:r>
              <a:rPr lang="en-GB" altLang="en-US"/>
              <a:t>Newspaper (Atam Science Magazine, Desh Darpan newspaper)</a:t>
            </a:r>
            <a:endParaRPr lang="en-GB" altLang="en-US"/>
          </a:p>
          <a:p>
            <a:pPr lvl="1"/>
            <a:r>
              <a:rPr lang="en-GB" altLang="en-US"/>
              <a:t>Organisation (Atam Science Trust)</a:t>
            </a:r>
            <a:endParaRPr lang="en-GB" altLang="en-US"/>
          </a:p>
          <a:p>
            <a:pPr lvl="1"/>
            <a:r>
              <a:rPr lang="en-GB" altLang="en-US"/>
              <a:t>Sikh school</a:t>
            </a:r>
            <a:endParaRPr lang="en-GB" altLang="en-US"/>
          </a:p>
          <a:p>
            <a:pPr lvl="1"/>
            <a:r>
              <a:rPr lang="en-GB" altLang="en-US"/>
              <a:t>Gurmat Parchar Trust</a:t>
            </a:r>
            <a:endParaRPr lang="en-GB" altLang="en-US"/>
          </a:p>
          <a:p>
            <a:pPr lvl="0"/>
            <a:r>
              <a:rPr lang="en-GB" altLang="en-US"/>
              <a:t>Why did he write this book?</a:t>
            </a:r>
            <a:endParaRPr lang="en-GB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The purpose of Bandginama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en-GB" altLang="en-US"/>
              <a:t>A book for all religions and traditions</a:t>
            </a:r>
            <a:endParaRPr lang="en-GB" altLang="en-US"/>
          </a:p>
          <a:p>
            <a:r>
              <a:rPr lang="en-GB" altLang="en-US"/>
              <a:t>A practical guide for truth-seekers</a:t>
            </a:r>
            <a:endParaRPr lang="en-GB" altLang="en-US"/>
          </a:p>
          <a:p>
            <a:r>
              <a:rPr lang="en-GB" altLang="en-US"/>
              <a:t>The sharing of spiritual knowledge and honest experiences</a:t>
            </a:r>
            <a:endParaRPr lang="en-GB" altLang="en-US"/>
          </a:p>
          <a:p>
            <a:pPr lvl="1"/>
            <a:r>
              <a:rPr lang="en-GB" altLang="en-US"/>
              <a:t>The act of sharing doesn't shrink or dwindle by sharing it with others</a:t>
            </a:r>
            <a:endParaRPr lang="en-GB" altLang="en-US"/>
          </a:p>
          <a:p>
            <a:pPr lvl="0"/>
            <a:r>
              <a:rPr lang="en-GB" altLang="en-US"/>
              <a:t>To help those troubled by honest doubts</a:t>
            </a:r>
            <a:endParaRPr lang="en-GB" altLang="en-US"/>
          </a:p>
          <a:p>
            <a:pPr lvl="0"/>
            <a:r>
              <a:rPr lang="en-GB" altLang="en-US"/>
              <a:t>Bridging the gap between knowing the right thing to do and heeding</a:t>
            </a:r>
            <a:endParaRPr lang="en-GB" altLang="en-US"/>
          </a:p>
          <a:p>
            <a:pPr lvl="0"/>
            <a:r>
              <a:rPr lang="en-GB" altLang="en-US"/>
              <a:t>Religious authorities have no provision for people in genuine spiritual distress</a:t>
            </a:r>
            <a:endParaRPr lang="en-GB" altLang="en-US"/>
          </a:p>
          <a:p>
            <a:pPr lvl="0"/>
            <a:r>
              <a:rPr lang="en-GB" altLang="en-US"/>
              <a:t>A book to be read over and over again</a:t>
            </a:r>
            <a:endParaRPr lang="en-GB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Themes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GB" altLang="en-US"/>
              <a:t>Gurbani</a:t>
            </a:r>
            <a:endParaRPr lang="en-GB" altLang="en-US"/>
          </a:p>
          <a:p>
            <a:r>
              <a:rPr lang="en-GB" altLang="en-US"/>
              <a:t>Sangat</a:t>
            </a:r>
            <a:endParaRPr lang="en-GB" altLang="en-US"/>
          </a:p>
          <a:p>
            <a:r>
              <a:rPr lang="en-GB" altLang="en-US"/>
              <a:t>Prayer</a:t>
            </a:r>
            <a:endParaRPr lang="en-GB" altLang="en-US"/>
          </a:p>
          <a:p>
            <a:r>
              <a:rPr lang="en-GB" altLang="en-US"/>
              <a:t>Simran</a:t>
            </a:r>
            <a:endParaRPr lang="en-GB" altLang="en-US"/>
          </a:p>
          <a:p>
            <a:r>
              <a:rPr lang="en-GB" altLang="en-US"/>
              <a:t>Gyan</a:t>
            </a:r>
            <a:endParaRPr lang="en-GB" altLang="en-US"/>
          </a:p>
          <a:p>
            <a:r>
              <a:rPr lang="en-GB" altLang="en-US"/>
              <a:t>Faith</a:t>
            </a:r>
            <a:endParaRPr lang="en-GB" altLang="en-US"/>
          </a:p>
          <a:p>
            <a:r>
              <a:rPr lang="en-GB" altLang="en-US"/>
              <a:t>Miracles</a:t>
            </a:r>
            <a:endParaRPr lang="en-GB" altLang="en-US"/>
          </a:p>
          <a:p>
            <a:r>
              <a:rPr lang="en-GB" altLang="en-US"/>
              <a:t>The All-in-All</a:t>
            </a:r>
            <a:endParaRPr lang="en-GB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GB" altLang="en-US"/>
              <a:t>Weakness</a:t>
            </a:r>
            <a:endParaRPr lang="en-GB" altLang="en-US"/>
          </a:p>
          <a:p>
            <a:r>
              <a:rPr lang="en-GB" altLang="en-US"/>
              <a:t>Guru Worship</a:t>
            </a:r>
            <a:endParaRPr lang="en-GB" altLang="en-US"/>
          </a:p>
          <a:p>
            <a:r>
              <a:rPr lang="en-GB" altLang="en-US"/>
              <a:t>Apparent contradictions in Gurbani</a:t>
            </a:r>
            <a:endParaRPr lang="en-GB" altLang="en-US"/>
          </a:p>
          <a:p>
            <a:r>
              <a:rPr lang="en-GB" altLang="en-US"/>
              <a:t>God-centred people</a:t>
            </a:r>
            <a:endParaRPr lang="en-GB" altLang="en-US"/>
          </a:p>
          <a:p>
            <a:r>
              <a:rPr lang="en-GB" altLang="en-US"/>
              <a:t>Submission</a:t>
            </a:r>
            <a:endParaRPr lang="en-GB" altLang="en-US"/>
          </a:p>
          <a:p>
            <a:r>
              <a:rPr lang="en-GB" altLang="en-US"/>
              <a:t>Knowing and achieving</a:t>
            </a:r>
            <a:endParaRPr lang="en-GB" altLang="en-US"/>
          </a:p>
          <a:p>
            <a:r>
              <a:rPr lang="en-GB" altLang="en-US"/>
              <a:t>(Mystic immortality)</a:t>
            </a:r>
            <a:endParaRPr lang="en-GB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Discussion points</a:t>
            </a:r>
            <a:endParaRPr lang="en-GB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 altLang="en-US"/>
          </a:p>
          <a:p>
            <a:r>
              <a:rPr lang="en-GB" altLang="en-US"/>
              <a:t>What is the importance of Ardas?</a:t>
            </a:r>
            <a:endParaRPr lang="en-GB" altLang="en-US"/>
          </a:p>
          <a:p>
            <a:r>
              <a:rPr lang="en-GB" altLang="en-US"/>
              <a:t>How do we remedy the chronic ailment of ego?</a:t>
            </a:r>
            <a:endParaRPr lang="en-GB" altLang="en-US"/>
          </a:p>
          <a:p>
            <a:r>
              <a:rPr lang="en-GB" altLang="en-US"/>
              <a:t>How can we change the way we think? </a:t>
            </a:r>
            <a:endParaRPr lang="en-GB" altLang="en-US"/>
          </a:p>
          <a:p>
            <a:r>
              <a:rPr lang="en-GB" altLang="en-US"/>
              <a:t>Why does Gurbani appear to contradict itself? </a:t>
            </a:r>
            <a:endParaRPr lang="en-GB" altLang="en-US"/>
          </a:p>
          <a:p>
            <a:r>
              <a:rPr lang="en-GB" altLang="en-US"/>
              <a:t>Why is there a difference between the content of this book and the katha we hear in Gurdwaras today?</a:t>
            </a:r>
            <a:endParaRPr lang="en-GB" altLang="en-US"/>
          </a:p>
          <a:p>
            <a:r>
              <a:rPr lang="en-GB" altLang="en-US">
                <a:sym typeface="+mn-ea"/>
              </a:rPr>
              <a:t>What steps can we take to improve as a result of this book?</a:t>
            </a:r>
            <a:endParaRPr lang="en-GB" altLang="en-US"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1506</Words>
  <Application>WPS Presentation</Application>
  <PresentationFormat>Widescreen</PresentationFormat>
  <Paragraphs>66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SimSun</vt:lpstr>
      <vt:lpstr>Wingdings</vt:lpstr>
      <vt:lpstr/>
      <vt:lpstr>Arial Unicode MS</vt:lpstr>
      <vt:lpstr>Calibri Light</vt:lpstr>
      <vt:lpstr>Calibri</vt:lpstr>
      <vt:lpstr>Microsoft YaHei</vt:lpstr>
      <vt:lpstr>Segoe Print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user</dc:creator>
  <cp:lastModifiedBy>user</cp:lastModifiedBy>
  <cp:revision>2</cp:revision>
  <dcterms:created xsi:type="dcterms:W3CDTF">2018-02-17T13:39:37Z</dcterms:created>
  <dcterms:modified xsi:type="dcterms:W3CDTF">2018-02-17T16:21:56Z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1033-10.2.0.5996</vt:lpwstr>
  </property>
</Properties>
</file>