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1"/>
    <p:restoredTop sz="94613"/>
  </p:normalViewPr>
  <p:slideViewPr>
    <p:cSldViewPr snapToGrid="0" snapToObjects="1">
      <p:cViewPr varScale="1">
        <p:scale>
          <a:sx n="87" d="100"/>
          <a:sy n="87" d="100"/>
        </p:scale>
        <p:origin x="208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A456F-28A5-1243-93D4-567A3AACA3B8}" type="datetimeFigureOut">
              <a:rPr lang="en-US" smtClean="0"/>
              <a:t>1/14/18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5A168-A3BA-A542-84E8-E5B89C680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6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Sikhi</a:t>
            </a:r>
            <a:r>
              <a:rPr lang="en-US" dirty="0" smtClean="0"/>
              <a:t> Book Club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spatial geometric analysis of first </a:t>
            </a:r>
            <a:r>
              <a:rPr lang="en-US" dirty="0" err="1" smtClean="0"/>
              <a:t>sikh</a:t>
            </a:r>
            <a:r>
              <a:rPr lang="en-US" dirty="0" smtClean="0"/>
              <a:t> shrine - </a:t>
            </a:r>
            <a:r>
              <a:rPr lang="en-US" dirty="0" err="1" smtClean="0"/>
              <a:t>sri</a:t>
            </a:r>
            <a:r>
              <a:rPr lang="en-US" dirty="0" smtClean="0"/>
              <a:t> </a:t>
            </a:r>
            <a:r>
              <a:rPr lang="en-US" dirty="0" err="1" smtClean="0"/>
              <a:t>harmandar</a:t>
            </a:r>
            <a:r>
              <a:rPr lang="en-US" dirty="0" smtClean="0"/>
              <a:t> sahib , </a:t>
            </a:r>
            <a:r>
              <a:rPr lang="en-US" dirty="0" err="1" smtClean="0"/>
              <a:t>amritsar</a:t>
            </a:r>
            <a:r>
              <a:rPr lang="en-US" dirty="0" smtClean="0"/>
              <a:t> historicity and hermeneutics</a:t>
            </a:r>
          </a:p>
          <a:p>
            <a:endParaRPr lang="en-US" dirty="0"/>
          </a:p>
          <a:p>
            <a:r>
              <a:rPr lang="en-US" dirty="0" smtClean="0"/>
              <a:t>Sunday 14 Jan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101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What does the title mean?</a:t>
            </a:r>
          </a:p>
          <a:p>
            <a:endParaRPr lang="en-US" sz="2800" dirty="0" smtClean="0"/>
          </a:p>
          <a:p>
            <a:r>
              <a:rPr lang="en-US" sz="2800" dirty="0" smtClean="0"/>
              <a:t>Authors background</a:t>
            </a:r>
          </a:p>
          <a:p>
            <a:endParaRPr lang="en-US" sz="2800" dirty="0" smtClean="0"/>
          </a:p>
          <a:p>
            <a:r>
              <a:rPr lang="en-US" sz="2800" dirty="0" smtClean="0"/>
              <a:t>Sikh architecture?</a:t>
            </a:r>
          </a:p>
          <a:p>
            <a:endParaRPr lang="en-US" sz="2800" dirty="0" smtClean="0"/>
          </a:p>
          <a:p>
            <a:r>
              <a:rPr lang="en-US" sz="2800" dirty="0" smtClean="0"/>
              <a:t>First Sikh shrine?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Ahl</a:t>
            </a:r>
            <a:r>
              <a:rPr lang="en-US" sz="2800" dirty="0" smtClean="0"/>
              <a:t> I </a:t>
            </a:r>
            <a:r>
              <a:rPr lang="en-US" sz="2800" dirty="0" err="1" smtClean="0"/>
              <a:t>kitab</a:t>
            </a:r>
            <a:r>
              <a:rPr lang="en-US" sz="2800" dirty="0" smtClean="0"/>
              <a:t>?</a:t>
            </a:r>
          </a:p>
          <a:p>
            <a:endParaRPr lang="en-US" sz="2800" dirty="0" smtClean="0"/>
          </a:p>
          <a:p>
            <a:r>
              <a:rPr lang="en-US" sz="2800" dirty="0" smtClean="0"/>
              <a:t>Key teachings of </a:t>
            </a:r>
            <a:r>
              <a:rPr lang="en-US" sz="2800" dirty="0" err="1" smtClean="0"/>
              <a:t>Sikhi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Unique features of Sri Guru </a:t>
            </a:r>
            <a:r>
              <a:rPr lang="en-US" sz="2800" dirty="0" err="1" smtClean="0"/>
              <a:t>Granth</a:t>
            </a:r>
            <a:r>
              <a:rPr lang="en-US" sz="2800" dirty="0" smtClean="0"/>
              <a:t> Sahib </a:t>
            </a:r>
            <a:r>
              <a:rPr lang="en-US" sz="2800" dirty="0" err="1" smtClean="0"/>
              <a:t>ji</a:t>
            </a: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4952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Towns and cities founded by the gurus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Bead and thread?</a:t>
            </a:r>
          </a:p>
          <a:p>
            <a:endParaRPr lang="en-US" sz="2800" dirty="0" smtClean="0"/>
          </a:p>
          <a:p>
            <a:r>
              <a:rPr lang="en-US" sz="2800" dirty="0" smtClean="0"/>
              <a:t>Separate functions</a:t>
            </a:r>
          </a:p>
          <a:p>
            <a:endParaRPr lang="en-US" sz="2800" dirty="0" smtClean="0"/>
          </a:p>
          <a:p>
            <a:r>
              <a:rPr lang="en-US" sz="2800" dirty="0" smtClean="0"/>
              <a:t>Did anyone live there?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Dharmsalas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6741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Ramdaspur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Ramsar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Guru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Mehal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Guru’s home?</a:t>
            </a:r>
          </a:p>
          <a:p>
            <a:endParaRPr lang="en-US" sz="2800" dirty="0"/>
          </a:p>
          <a:p>
            <a:r>
              <a:rPr lang="en-US" sz="2800" dirty="0" smtClean="0"/>
              <a:t>Linkage between compilation of </a:t>
            </a:r>
            <a:r>
              <a:rPr lang="en-US" sz="2800" dirty="0" err="1" smtClean="0"/>
              <a:t>Adi</a:t>
            </a:r>
            <a:r>
              <a:rPr lang="en-US" sz="2800" dirty="0" smtClean="0"/>
              <a:t> </a:t>
            </a:r>
            <a:r>
              <a:rPr lang="en-US" sz="2800" dirty="0" err="1" smtClean="0"/>
              <a:t>Granth</a:t>
            </a:r>
            <a:r>
              <a:rPr lang="en-US" sz="2800" dirty="0" smtClean="0"/>
              <a:t> Sahib </a:t>
            </a:r>
            <a:r>
              <a:rPr lang="en-US" sz="2800" dirty="0" err="1" smtClean="0"/>
              <a:t>ji</a:t>
            </a:r>
            <a:r>
              <a:rPr lang="en-US" sz="2800" dirty="0" smtClean="0"/>
              <a:t> and </a:t>
            </a:r>
            <a:r>
              <a:rPr lang="en-US" sz="2800" dirty="0" err="1" smtClean="0"/>
              <a:t>HariMandir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4323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guru architecture / urban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Functional requirements</a:t>
            </a:r>
          </a:p>
          <a:p>
            <a:endParaRPr lang="en-US" sz="2800" dirty="0" smtClean="0"/>
          </a:p>
          <a:p>
            <a:r>
              <a:rPr lang="en-US" sz="2800" dirty="0" smtClean="0"/>
              <a:t>What do other faiths “do” as regards sacred architecture?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Non encapsulating architecture?</a:t>
            </a:r>
          </a:p>
          <a:p>
            <a:endParaRPr lang="en-US" sz="2800" dirty="0" smtClean="0"/>
          </a:p>
          <a:p>
            <a:r>
              <a:rPr lang="en-US" sz="2800" dirty="0" smtClean="0"/>
              <a:t>Importance of Hermeneutics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1240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Harimandir</a:t>
            </a:r>
            <a:r>
              <a:rPr lang="en-US" dirty="0" smtClean="0"/>
              <a:t> sahib </a:t>
            </a:r>
            <a:r>
              <a:rPr lang="mr-IN" dirty="0" smtClean="0"/>
              <a:t>–</a:t>
            </a:r>
            <a:r>
              <a:rPr lang="en-US" dirty="0" smtClean="0"/>
              <a:t> 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40310"/>
            <a:ext cx="10131425" cy="464574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5 </a:t>
            </a:r>
            <a:r>
              <a:rPr lang="en-US" sz="2800" dirty="0" err="1" smtClean="0"/>
              <a:t>Khand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is there a connection with </a:t>
            </a:r>
            <a:r>
              <a:rPr lang="en-US" sz="2800" dirty="0" err="1" smtClean="0"/>
              <a:t>Harimandir’s</a:t>
            </a:r>
            <a:r>
              <a:rPr lang="en-US" sz="2800" dirty="0" smtClean="0"/>
              <a:t> interior design?</a:t>
            </a:r>
          </a:p>
          <a:p>
            <a:endParaRPr lang="en-US" sz="2800" dirty="0" smtClean="0"/>
          </a:p>
          <a:p>
            <a:r>
              <a:rPr lang="en-US" sz="2800" dirty="0" smtClean="0"/>
              <a:t>Significance of archways </a:t>
            </a:r>
            <a:r>
              <a:rPr lang="mr-IN" sz="2800" dirty="0" smtClean="0"/>
              <a:t>–</a:t>
            </a:r>
            <a:r>
              <a:rPr lang="en-US" sz="2800" dirty="0" smtClean="0"/>
              <a:t> </a:t>
            </a:r>
            <a:r>
              <a:rPr lang="en-US" sz="2800" dirty="0" err="1" smtClean="0"/>
              <a:t>Japu</a:t>
            </a:r>
            <a:r>
              <a:rPr lang="en-US" sz="2800" dirty="0" smtClean="0"/>
              <a:t> Ji Sahib</a:t>
            </a:r>
          </a:p>
          <a:p>
            <a:endParaRPr lang="en-US" sz="2800" dirty="0" smtClean="0"/>
          </a:p>
          <a:p>
            <a:r>
              <a:rPr lang="en-US" sz="2800" dirty="0" smtClean="0"/>
              <a:t>Sense of proportion</a:t>
            </a:r>
          </a:p>
          <a:p>
            <a:endParaRPr lang="en-US" sz="2800" dirty="0" smtClean="0"/>
          </a:p>
          <a:p>
            <a:r>
              <a:rPr lang="en-US" sz="2800" dirty="0" smtClean="0"/>
              <a:t>6 </a:t>
            </a:r>
            <a:r>
              <a:rPr lang="en-US" sz="2800" dirty="0" err="1" smtClean="0"/>
              <a:t>ghar</a:t>
            </a:r>
            <a:r>
              <a:rPr lang="en-US" sz="2800" dirty="0"/>
              <a:t> </a:t>
            </a:r>
            <a:r>
              <a:rPr lang="en-US" sz="2800" dirty="0" smtClean="0"/>
              <a:t>and layout?</a:t>
            </a:r>
          </a:p>
          <a:p>
            <a:endParaRPr lang="en-US" sz="2800" dirty="0" smtClean="0"/>
          </a:p>
          <a:p>
            <a:r>
              <a:rPr lang="en-US" sz="2800" dirty="0" smtClean="0"/>
              <a:t>Impact </a:t>
            </a:r>
            <a:r>
              <a:rPr lang="en-US" sz="2800" dirty="0"/>
              <a:t>of multiple destructions of </a:t>
            </a:r>
            <a:r>
              <a:rPr lang="en-US" sz="2800" dirty="0" err="1"/>
              <a:t>Harimandir</a:t>
            </a:r>
            <a:r>
              <a:rPr lang="en-US" sz="2800" dirty="0"/>
              <a:t> Sahib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190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Harimandir</a:t>
            </a:r>
            <a:r>
              <a:rPr lang="en-US" dirty="0" smtClean="0"/>
              <a:t> sahib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40310"/>
            <a:ext cx="10131425" cy="464574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Not aligned to compass</a:t>
            </a:r>
          </a:p>
          <a:p>
            <a:endParaRPr lang="en-GB" sz="2800" dirty="0"/>
          </a:p>
          <a:p>
            <a:r>
              <a:rPr lang="en-GB" sz="2800" dirty="0" smtClean="0"/>
              <a:t>Art forms used</a:t>
            </a:r>
          </a:p>
          <a:p>
            <a:endParaRPr lang="en-GB" sz="2800" dirty="0"/>
          </a:p>
          <a:p>
            <a:r>
              <a:rPr lang="en-GB" sz="2800" dirty="0" smtClean="0"/>
              <a:t>Security of </a:t>
            </a:r>
            <a:r>
              <a:rPr lang="en-GB" sz="2800" dirty="0" err="1" smtClean="0"/>
              <a:t>Harimandir</a:t>
            </a:r>
            <a:r>
              <a:rPr lang="en-GB" sz="2800" dirty="0" smtClean="0"/>
              <a:t> Sahib itself </a:t>
            </a:r>
            <a:r>
              <a:rPr lang="mr-IN" sz="2800" dirty="0" smtClean="0"/>
              <a:t>–</a:t>
            </a:r>
            <a:r>
              <a:rPr lang="en-GB" sz="2800" dirty="0" smtClean="0"/>
              <a:t> </a:t>
            </a:r>
            <a:r>
              <a:rPr lang="en-GB" sz="2800" dirty="0" err="1" smtClean="0"/>
              <a:t>Bungas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Golden ratio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058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57" y="39001"/>
            <a:ext cx="10766840" cy="681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7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Have we lost an aspect of our Guru </a:t>
            </a:r>
            <a:r>
              <a:rPr lang="en-US" sz="2800" dirty="0" err="1" smtClean="0"/>
              <a:t>ji’s</a:t>
            </a:r>
            <a:r>
              <a:rPr lang="en-US" sz="2800" dirty="0" smtClean="0"/>
              <a:t> heritage?</a:t>
            </a:r>
          </a:p>
          <a:p>
            <a:endParaRPr lang="en-US" sz="2800" dirty="0" smtClean="0"/>
          </a:p>
          <a:p>
            <a:r>
              <a:rPr lang="en-US" sz="2800" dirty="0" smtClean="0"/>
              <a:t>How do our Guru </a:t>
            </a:r>
            <a:r>
              <a:rPr lang="en-US" sz="2800" dirty="0" err="1" smtClean="0"/>
              <a:t>ghar</a:t>
            </a:r>
            <a:r>
              <a:rPr lang="en-US" sz="2800" dirty="0" smtClean="0"/>
              <a:t> compare to the original at </a:t>
            </a:r>
            <a:r>
              <a:rPr lang="en-US" sz="2800" dirty="0" err="1" smtClean="0"/>
              <a:t>Harimandir</a:t>
            </a:r>
            <a:r>
              <a:rPr lang="en-US" sz="2800" dirty="0" smtClean="0"/>
              <a:t> Sahib?</a:t>
            </a:r>
          </a:p>
          <a:p>
            <a:endParaRPr lang="en-US" sz="2800" dirty="0"/>
          </a:p>
          <a:p>
            <a:r>
              <a:rPr lang="en-US" sz="2800" dirty="0" smtClean="0"/>
              <a:t>Do we need translators to make this sort material accessible?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3058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57</TotalTime>
  <Words>217</Words>
  <Application>Microsoft Macintosh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Calibri Light</vt:lpstr>
      <vt:lpstr>Mangal</vt:lpstr>
      <vt:lpstr>Arial</vt:lpstr>
      <vt:lpstr>Celestial</vt:lpstr>
      <vt:lpstr>Sikhi Book Club</vt:lpstr>
      <vt:lpstr>introduction</vt:lpstr>
      <vt:lpstr>Background </vt:lpstr>
      <vt:lpstr>Towns and cities founded by the gurus</vt:lpstr>
      <vt:lpstr>Ramdaspur</vt:lpstr>
      <vt:lpstr>guru architecture / urban planning</vt:lpstr>
      <vt:lpstr>Harimandir sahib – I </vt:lpstr>
      <vt:lpstr>Harimandir sahib - ii</vt:lpstr>
      <vt:lpstr>PowerPoint Presentation</vt:lpstr>
      <vt:lpstr>Conclusions?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Sikhi Book Club</dc:title>
  <dc:creator>Harpartap Singh</dc:creator>
  <cp:lastModifiedBy>Harpartap Singh</cp:lastModifiedBy>
  <cp:revision>10</cp:revision>
  <dcterms:created xsi:type="dcterms:W3CDTF">2018-01-14T11:44:21Z</dcterms:created>
  <dcterms:modified xsi:type="dcterms:W3CDTF">2018-01-14T13:01:20Z</dcterms:modified>
</cp:coreProperties>
</file>