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media/image1.png" ContentType="image/png"/>
  <Override PartName="/ppt/media/image2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290680" y="1768680"/>
            <a:ext cx="5497920" cy="4384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290680" y="1768680"/>
            <a:ext cx="5497920" cy="4384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4C5844D-5102-4479-B130-D841583B6621}" type="slidenum"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Www.Sikhibookclub.com/" TargetMode="External"/><Relationship Id="rId2" Type="http://schemas.openxmlformats.org/officeDocument/2006/relationships/hyperlink" Target="mailto:sikhibookclub@gmail.com" TargetMode="External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-5040"/>
            <a:ext cx="9071640" cy="1875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Sikhi Book Club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Welcome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Www.Sikhibookclub.com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sikhibookclub@gmail.com</a:t>
            </a: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Ground Rules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28000"/>
            <a:ext cx="9072000" cy="554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 Punctual attendance 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 The whole book/article of the month must be read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 Come with an open mind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 Share your learning and listen to others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 Keep the discussion relevant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 Respect each others’ confidentiality 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Brahmgyan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Contentment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Adapting our environment to gain contentment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Changing others for our own contentment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Kings of the past and the Kings now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Arrogance takes us away from Nirankaar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Guru Ji’s language; friends vs followers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Internal arrogance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Religious arrogance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Brahmgyan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Our concept of time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 it relevant?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Are we all Christian to some extent?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Antarmukhi &amp; Baharmukhi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Antarmukhi gives birth to Dharam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How do we become Antarmukhi?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Sitting with oneself &amp; beyond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LibreOffice/5.1.3.2$Windows_x86 LibreOffice_project/644e4637d1d8544fd9f56425bd6cec110e49301b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2017-01-14T12:11:58Z</dcterms:created>
  <dc:creator/>
  <dc:description/>
  <dc:language>en-GB</dc:language>
  <cp:lastModifiedBy/>
  <dcterms:modified xsi:type="dcterms:W3CDTF">2017-01-14T12:45:14Z</dcterms:modified>
  <cp:revision>1</cp:revision>
  <dc:subject/>
  <dc:title/>
</cp:coreProperties>
</file>