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3"/>
  </p:sldMasterIdLst>
  <p:sldIdLst>
    <p:sldId id="307" r:id="rId4"/>
    <p:sldId id="257" r:id="rId5"/>
    <p:sldId id="308" r:id="rId6"/>
    <p:sldId id="326" r:id="rId7"/>
    <p:sldId id="342" r:id="rId8"/>
    <p:sldId id="345" r:id="rId9"/>
    <p:sldId id="343" r:id="rId10"/>
    <p:sldId id="344" r:id="rId11"/>
    <p:sldId id="346" r:id="rId12"/>
    <p:sldId id="348" r:id="rId13"/>
    <p:sldId id="349" r:id="rId14"/>
    <p:sldId id="351" r:id="rId15"/>
    <p:sldId id="350" r:id="rId16"/>
    <p:sldId id="354" r:id="rId17"/>
  </p:sldIdLst>
  <p:sldSz cx="10080625" cy="7559675"/>
  <p:notesSz cx="6858000" cy="9144000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Arial" panose="020B0604020202020204" pitchFamily="34" charset="0"/>
        <a:ea typeface="DejaVu Sans" charset="0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Arial" panose="020B0604020202020204" pitchFamily="34" charset="0"/>
        <a:ea typeface="DejaVu Sans" charset="0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Arial" panose="020B0604020202020204" pitchFamily="34" charset="0"/>
        <a:ea typeface="DejaVu Sans" charset="0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Arial" panose="020B0604020202020204" pitchFamily="34" charset="0"/>
        <a:ea typeface="DejaVu Sans" charset="0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Arial" panose="020B0604020202020204" pitchFamily="34" charset="0"/>
        <a:ea typeface="DejaVu Sans" charset="0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Arial" panose="020B0604020202020204" pitchFamily="34" charset="0"/>
        <a:ea typeface="DejaVu Sans" charset="0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Arial" panose="020B0604020202020204" pitchFamily="34" charset="0"/>
        <a:ea typeface="DejaVu Sans" charset="0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Arial" panose="020B0604020202020204" pitchFamily="34" charset="0"/>
        <a:ea typeface="DejaVu Sans" charset="0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Arial" panose="020B0604020202020204" pitchFamily="34" charset="0"/>
        <a:ea typeface="DejaVu Sans" charset="0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howGuides="1">
      <p:cViewPr varScale="1">
        <p:scale>
          <a:sx n="65" d="100"/>
          <a:sy n="65" d="100"/>
        </p:scale>
        <p:origin x="540" y="84"/>
      </p:cViewPr>
      <p:guideLst>
        <p:guide orient="horz" pos="2179"/>
        <p:guide pos="2880"/>
      </p:guideLst>
    </p:cSldViewPr>
  </p:slideViewPr>
  <p:gridSpacing cx="72006" cy="72006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p>
            <a:pPr fontAlgn="auto"/>
            <a:r>
              <a:rPr lang="en-GB" sz="1400" b="0" strike="noStrike" spc="-1" noProof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/>
                <a:ea typeface="+mn-ea"/>
                <a:cs typeface="+mn-cs"/>
              </a:rPr>
              <a:t>&lt;date/time&gt;</a:t>
            </a:r>
            <a:endParaRPr lang="en-GB" sz="1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idx="11"/>
          </p:nvPr>
        </p:nvSpPr>
        <p:spPr/>
        <p:txBody>
          <a:bodyPr/>
          <a:p>
            <a:pPr algn="ctr" fontAlgn="auto"/>
            <a:r>
              <a:rPr lang="en-GB" sz="1400" b="0" strike="noStrike" spc="-1" noProof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/>
                <a:ea typeface="+mn-ea"/>
                <a:cs typeface="+mn-cs"/>
              </a:rPr>
              <a:t>&lt;footer&gt;</a:t>
            </a:r>
            <a:endParaRPr lang="en-GB" sz="1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p>
            <a:pPr algn="r" fontAlgn="auto"/>
            <a:fld id="{74C5844D-5102-4479-B130-D841583B6621}" type="slidenum">
              <a:rPr lang="en-GB" sz="1400" b="0" strike="noStrike" spc="-1" noProof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/>
                <a:ea typeface="+mn-ea"/>
                <a:cs typeface="+mn-cs"/>
              </a:rPr>
            </a:fld>
            <a:endParaRPr lang="en-GB" sz="1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p>
            <a:pPr algn="ctr" fontAlgn="auto"/>
            <a:endParaRPr lang="en-GB" sz="4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tIns="0" rIns="0" bIns="0" anchor="ctr"/>
          <a:p>
            <a:pPr algn="ctr" fontAlgn="auto"/>
            <a:endParaRPr lang="en-GB" sz="32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p>
            <a:pPr fontAlgn="auto"/>
            <a:r>
              <a:rPr lang="en-GB" sz="1400" b="0" strike="noStrike" spc="-1" noProof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/>
                <a:ea typeface="+mn-ea"/>
                <a:cs typeface="+mn-cs"/>
              </a:rPr>
              <a:t>&lt;date/time&gt;</a:t>
            </a:r>
            <a:endParaRPr lang="en-GB" sz="1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idx="11"/>
          </p:nvPr>
        </p:nvSpPr>
        <p:spPr/>
        <p:txBody>
          <a:bodyPr/>
          <a:p>
            <a:pPr algn="ctr" fontAlgn="auto"/>
            <a:r>
              <a:rPr lang="en-GB" sz="1400" b="0" strike="noStrike" spc="-1" noProof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/>
                <a:ea typeface="+mn-ea"/>
                <a:cs typeface="+mn-cs"/>
              </a:rPr>
              <a:t>&lt;footer&gt;</a:t>
            </a:r>
            <a:endParaRPr lang="en-GB" sz="1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p>
            <a:pPr algn="r" fontAlgn="auto"/>
            <a:fld id="{74C5844D-5102-4479-B130-D841583B6621}" type="slidenum">
              <a:rPr lang="en-GB" sz="1400" b="0" strike="noStrike" spc="-1" noProof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/>
                <a:ea typeface="+mn-ea"/>
                <a:cs typeface="+mn-cs"/>
              </a:rPr>
            </a:fld>
            <a:endParaRPr lang="en-GB" sz="1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p>
            <a:pPr algn="ctr" fontAlgn="auto"/>
            <a:endParaRPr lang="en-GB" sz="4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tIns="0" rIns="0" bIns="0"/>
          <a:p>
            <a:pPr fontAlgn="auto"/>
            <a:endParaRPr lang="en-GB" sz="32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p>
            <a:pPr fontAlgn="auto"/>
            <a:r>
              <a:rPr lang="en-GB" sz="1400" b="0" strike="noStrike" spc="-1" noProof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/>
                <a:ea typeface="+mn-ea"/>
                <a:cs typeface="+mn-cs"/>
              </a:rPr>
              <a:t>&lt;date/time&gt;</a:t>
            </a:r>
            <a:endParaRPr lang="en-GB" sz="1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idx="11"/>
          </p:nvPr>
        </p:nvSpPr>
        <p:spPr/>
        <p:txBody>
          <a:bodyPr/>
          <a:p>
            <a:pPr algn="ctr" fontAlgn="auto"/>
            <a:r>
              <a:rPr lang="en-GB" sz="1400" b="0" strike="noStrike" spc="-1" noProof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/>
                <a:ea typeface="+mn-ea"/>
                <a:cs typeface="+mn-cs"/>
              </a:rPr>
              <a:t>&lt;footer&gt;</a:t>
            </a:r>
            <a:endParaRPr lang="en-GB" sz="1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p>
            <a:pPr algn="r" fontAlgn="auto"/>
            <a:fld id="{74C5844D-5102-4479-B130-D841583B6621}" type="slidenum">
              <a:rPr lang="en-GB" sz="1400" b="0" strike="noStrike" spc="-1" noProof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/>
                <a:ea typeface="+mn-ea"/>
                <a:cs typeface="+mn-cs"/>
              </a:rPr>
            </a:fld>
            <a:endParaRPr lang="en-GB" sz="1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p>
            <a:pPr algn="ctr" fontAlgn="auto"/>
            <a:endParaRPr lang="en-GB" sz="4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440"/>
          </a:xfrm>
          <a:prstGeom prst="rect">
            <a:avLst/>
          </a:prstGeom>
        </p:spPr>
        <p:txBody>
          <a:bodyPr lIns="0" tIns="0" rIns="0" bIns="0"/>
          <a:p>
            <a:pPr fontAlgn="auto"/>
            <a:endParaRPr lang="en-GB" sz="32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440"/>
          </a:xfrm>
          <a:prstGeom prst="rect">
            <a:avLst/>
          </a:prstGeom>
        </p:spPr>
        <p:txBody>
          <a:bodyPr lIns="0" tIns="0" rIns="0" bIns="0"/>
          <a:p>
            <a:pPr fontAlgn="auto"/>
            <a:endParaRPr lang="en-GB" sz="32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p>
            <a:pPr fontAlgn="auto"/>
            <a:r>
              <a:rPr lang="en-GB" sz="1400" b="0" strike="noStrike" spc="-1" noProof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/>
                <a:ea typeface="+mn-ea"/>
                <a:cs typeface="+mn-cs"/>
              </a:rPr>
              <a:t>&lt;date/time&gt;</a:t>
            </a:r>
            <a:endParaRPr lang="en-GB" sz="1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idx="11"/>
          </p:nvPr>
        </p:nvSpPr>
        <p:spPr/>
        <p:txBody>
          <a:bodyPr/>
          <a:p>
            <a:pPr algn="ctr" fontAlgn="auto"/>
            <a:r>
              <a:rPr lang="en-GB" sz="1400" b="0" strike="noStrike" spc="-1" noProof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/>
                <a:ea typeface="+mn-ea"/>
                <a:cs typeface="+mn-cs"/>
              </a:rPr>
              <a:t>&lt;footer&gt;</a:t>
            </a:r>
            <a:endParaRPr lang="en-GB" sz="1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p>
            <a:pPr algn="r" fontAlgn="auto"/>
            <a:fld id="{74C5844D-5102-4479-B130-D841583B6621}" type="slidenum">
              <a:rPr lang="en-GB" sz="1400" b="0" strike="noStrike" spc="-1" noProof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/>
                <a:ea typeface="+mn-ea"/>
                <a:cs typeface="+mn-cs"/>
              </a:rPr>
            </a:fld>
            <a:endParaRPr lang="en-GB" sz="1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p>
            <a:pPr algn="ctr" fontAlgn="auto"/>
            <a:endParaRPr lang="en-GB" sz="4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p>
            <a:pPr fontAlgn="auto"/>
            <a:r>
              <a:rPr lang="en-GB" sz="1400" b="0" strike="noStrike" spc="-1" noProof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/>
                <a:ea typeface="+mn-ea"/>
                <a:cs typeface="+mn-cs"/>
              </a:rPr>
              <a:t>&lt;date/time&gt;</a:t>
            </a:r>
            <a:endParaRPr lang="en-GB" sz="1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idx="11"/>
          </p:nvPr>
        </p:nvSpPr>
        <p:spPr/>
        <p:txBody>
          <a:bodyPr/>
          <a:p>
            <a:pPr algn="ctr" fontAlgn="auto"/>
            <a:r>
              <a:rPr lang="en-GB" sz="1400" b="0" strike="noStrike" spc="-1" noProof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/>
                <a:ea typeface="+mn-ea"/>
                <a:cs typeface="+mn-cs"/>
              </a:rPr>
              <a:t>&lt;footer&gt;</a:t>
            </a:r>
            <a:endParaRPr lang="en-GB" sz="1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p>
            <a:pPr algn="r" fontAlgn="auto"/>
            <a:fld id="{74C5844D-5102-4479-B130-D841583B6621}" type="slidenum">
              <a:rPr lang="en-GB" sz="1400" b="0" strike="noStrike" spc="-1" noProof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/>
                <a:ea typeface="+mn-ea"/>
                <a:cs typeface="+mn-cs"/>
              </a:rPr>
            </a:fld>
            <a:endParaRPr lang="en-GB" sz="1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tIns="0" rIns="0" bIns="0" anchor="ctr"/>
          <a:p>
            <a:pPr algn="ctr" fontAlgn="auto"/>
            <a:endParaRPr lang="en-GB" sz="32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p>
            <a:pPr fontAlgn="auto"/>
            <a:r>
              <a:rPr lang="en-GB" sz="1400" b="0" strike="noStrike" spc="-1" noProof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/>
                <a:ea typeface="+mn-ea"/>
                <a:cs typeface="+mn-cs"/>
              </a:rPr>
              <a:t>&lt;date/time&gt;</a:t>
            </a:r>
            <a:endParaRPr lang="en-GB" sz="1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idx="11"/>
          </p:nvPr>
        </p:nvSpPr>
        <p:spPr/>
        <p:txBody>
          <a:bodyPr/>
          <a:p>
            <a:pPr algn="ctr" fontAlgn="auto"/>
            <a:r>
              <a:rPr lang="en-GB" sz="1400" b="0" strike="noStrike" spc="-1" noProof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/>
                <a:ea typeface="+mn-ea"/>
                <a:cs typeface="+mn-cs"/>
              </a:rPr>
              <a:t>&lt;footer&gt;</a:t>
            </a:r>
            <a:endParaRPr lang="en-GB" sz="1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p>
            <a:pPr algn="r" fontAlgn="auto"/>
            <a:fld id="{74C5844D-5102-4479-B130-D841583B6621}" type="slidenum">
              <a:rPr lang="en-GB" sz="1400" b="0" strike="noStrike" spc="-1" noProof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/>
                <a:ea typeface="+mn-ea"/>
                <a:cs typeface="+mn-cs"/>
              </a:rPr>
            </a:fld>
            <a:endParaRPr lang="en-GB" sz="1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p>
            <a:pPr algn="ctr" fontAlgn="auto"/>
            <a:endParaRPr lang="en-GB" sz="4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tIns="0" rIns="0" bIns="0"/>
          <a:p>
            <a:pPr fontAlgn="auto"/>
            <a:endParaRPr lang="en-GB" sz="32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tIns="0" rIns="0" bIns="0"/>
          <a:p>
            <a:pPr fontAlgn="auto"/>
            <a:endParaRPr lang="en-GB" sz="32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440"/>
          </a:xfrm>
          <a:prstGeom prst="rect">
            <a:avLst/>
          </a:prstGeom>
        </p:spPr>
        <p:txBody>
          <a:bodyPr lIns="0" tIns="0" rIns="0" bIns="0"/>
          <a:p>
            <a:pPr fontAlgn="auto"/>
            <a:endParaRPr lang="en-GB" sz="32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p>
            <a:pPr fontAlgn="auto"/>
            <a:r>
              <a:rPr lang="en-GB" sz="1400" b="0" strike="noStrike" spc="-1" noProof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/>
                <a:ea typeface="+mn-ea"/>
                <a:cs typeface="+mn-cs"/>
              </a:rPr>
              <a:t>&lt;date/time&gt;</a:t>
            </a:r>
            <a:endParaRPr lang="en-GB" sz="1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idx="11"/>
          </p:nvPr>
        </p:nvSpPr>
        <p:spPr/>
        <p:txBody>
          <a:bodyPr/>
          <a:p>
            <a:pPr algn="ctr" fontAlgn="auto"/>
            <a:r>
              <a:rPr lang="en-GB" sz="1400" b="0" strike="noStrike" spc="-1" noProof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/>
                <a:ea typeface="+mn-ea"/>
                <a:cs typeface="+mn-cs"/>
              </a:rPr>
              <a:t>&lt;footer&gt;</a:t>
            </a:r>
            <a:endParaRPr lang="en-GB" sz="1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p>
            <a:pPr algn="r" fontAlgn="auto"/>
            <a:fld id="{74C5844D-5102-4479-B130-D841583B6621}" type="slidenum">
              <a:rPr lang="en-GB" sz="1400" b="0" strike="noStrike" spc="-1" noProof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/>
                <a:ea typeface="+mn-ea"/>
                <a:cs typeface="+mn-cs"/>
              </a:rPr>
            </a:fld>
            <a:endParaRPr lang="en-GB" sz="1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p>
            <a:pPr algn="ctr" fontAlgn="auto"/>
            <a:endParaRPr lang="en-GB" sz="4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440"/>
          </a:xfrm>
          <a:prstGeom prst="rect">
            <a:avLst/>
          </a:prstGeom>
        </p:spPr>
        <p:txBody>
          <a:bodyPr lIns="0" tIns="0" rIns="0" bIns="0"/>
          <a:p>
            <a:pPr fontAlgn="auto"/>
            <a:endParaRPr lang="en-GB" sz="32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tIns="0" rIns="0" bIns="0"/>
          <a:p>
            <a:pPr fontAlgn="auto"/>
            <a:endParaRPr lang="en-GB" sz="32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tIns="0" rIns="0" bIns="0"/>
          <a:p>
            <a:pPr fontAlgn="auto"/>
            <a:endParaRPr lang="en-GB" sz="32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p>
            <a:pPr fontAlgn="auto"/>
            <a:r>
              <a:rPr lang="en-GB" sz="1400" b="0" strike="noStrike" spc="-1" noProof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/>
                <a:ea typeface="+mn-ea"/>
                <a:cs typeface="+mn-cs"/>
              </a:rPr>
              <a:t>&lt;date/time&gt;</a:t>
            </a:r>
            <a:endParaRPr lang="en-GB" sz="1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idx="11"/>
          </p:nvPr>
        </p:nvSpPr>
        <p:spPr/>
        <p:txBody>
          <a:bodyPr/>
          <a:p>
            <a:pPr algn="ctr" fontAlgn="auto"/>
            <a:r>
              <a:rPr lang="en-GB" sz="1400" b="0" strike="noStrike" spc="-1" noProof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/>
                <a:ea typeface="+mn-ea"/>
                <a:cs typeface="+mn-cs"/>
              </a:rPr>
              <a:t>&lt;footer&gt;</a:t>
            </a:r>
            <a:endParaRPr lang="en-GB" sz="1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p>
            <a:pPr algn="r" fontAlgn="auto"/>
            <a:fld id="{74C5844D-5102-4479-B130-D841583B6621}" type="slidenum">
              <a:rPr lang="en-GB" sz="1400" b="0" strike="noStrike" spc="-1" noProof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/>
                <a:ea typeface="+mn-ea"/>
                <a:cs typeface="+mn-cs"/>
              </a:rPr>
            </a:fld>
            <a:endParaRPr lang="en-GB" sz="1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p>
            <a:pPr algn="ctr" fontAlgn="auto"/>
            <a:endParaRPr lang="en-GB" sz="4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tIns="0" rIns="0" bIns="0"/>
          <a:p>
            <a:pPr fontAlgn="auto"/>
            <a:endParaRPr lang="en-GB" sz="32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tIns="0" rIns="0" bIns="0"/>
          <a:p>
            <a:pPr fontAlgn="auto"/>
            <a:endParaRPr lang="en-GB" sz="32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tIns="0" rIns="0" bIns="0"/>
          <a:p>
            <a:pPr fontAlgn="auto"/>
            <a:endParaRPr lang="en-GB" sz="32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p>
            <a:pPr fontAlgn="auto"/>
            <a:r>
              <a:rPr lang="en-GB" sz="1400" b="0" strike="noStrike" spc="-1" noProof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/>
                <a:ea typeface="+mn-ea"/>
                <a:cs typeface="+mn-cs"/>
              </a:rPr>
              <a:t>&lt;date/time&gt;</a:t>
            </a:r>
            <a:endParaRPr lang="en-GB" sz="1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idx="11"/>
          </p:nvPr>
        </p:nvSpPr>
        <p:spPr/>
        <p:txBody>
          <a:bodyPr/>
          <a:p>
            <a:pPr algn="ctr" fontAlgn="auto"/>
            <a:r>
              <a:rPr lang="en-GB" sz="1400" b="0" strike="noStrike" spc="-1" noProof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/>
                <a:ea typeface="+mn-ea"/>
                <a:cs typeface="+mn-cs"/>
              </a:rPr>
              <a:t>&lt;footer&gt;</a:t>
            </a:r>
            <a:endParaRPr lang="en-GB" sz="1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p>
            <a:pPr algn="r" fontAlgn="auto"/>
            <a:fld id="{74C5844D-5102-4479-B130-D841583B6621}" type="slidenum">
              <a:rPr lang="en-GB" sz="1400" b="0" strike="noStrike" spc="-1" noProof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/>
                <a:ea typeface="+mn-ea"/>
                <a:cs typeface="+mn-cs"/>
              </a:rPr>
            </a:fld>
            <a:endParaRPr lang="en-GB" sz="1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p>
            <a:pPr algn="ctr" fontAlgn="auto"/>
            <a:endParaRPr lang="en-GB" sz="4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</p:spPr>
        <p:txBody>
          <a:bodyPr lIns="0" tIns="0" rIns="0" bIns="0"/>
          <a:p>
            <a:pPr fontAlgn="auto"/>
            <a:endParaRPr lang="en-GB" sz="32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tIns="0" rIns="0" bIns="0"/>
          <a:p>
            <a:pPr fontAlgn="auto"/>
            <a:endParaRPr lang="en-GB" sz="32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p>
            <a:pPr fontAlgn="auto"/>
            <a:r>
              <a:rPr lang="en-GB" sz="1400" b="0" strike="noStrike" spc="-1" noProof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/>
                <a:ea typeface="+mn-ea"/>
                <a:cs typeface="+mn-cs"/>
              </a:rPr>
              <a:t>&lt;date/time&gt;</a:t>
            </a:r>
            <a:endParaRPr lang="en-GB" sz="1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idx="11"/>
          </p:nvPr>
        </p:nvSpPr>
        <p:spPr/>
        <p:txBody>
          <a:bodyPr/>
          <a:p>
            <a:pPr algn="ctr" fontAlgn="auto"/>
            <a:r>
              <a:rPr lang="en-GB" sz="1400" b="0" strike="noStrike" spc="-1" noProof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/>
                <a:ea typeface="+mn-ea"/>
                <a:cs typeface="+mn-cs"/>
              </a:rPr>
              <a:t>&lt;footer&gt;</a:t>
            </a:r>
            <a:endParaRPr lang="en-GB" sz="1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p>
            <a:pPr algn="r" fontAlgn="auto"/>
            <a:fld id="{74C5844D-5102-4479-B130-D841583B6621}" type="slidenum">
              <a:rPr lang="en-GB" sz="1400" b="0" strike="noStrike" spc="-1" noProof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/>
                <a:ea typeface="+mn-ea"/>
                <a:cs typeface="+mn-cs"/>
              </a:rPr>
            </a:fld>
            <a:endParaRPr lang="en-GB" sz="1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p>
            <a:pPr algn="ctr" fontAlgn="auto"/>
            <a:endParaRPr lang="en-GB" sz="4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tIns="0" rIns="0" bIns="0"/>
          <a:p>
            <a:pPr fontAlgn="auto"/>
            <a:endParaRPr lang="en-GB" sz="32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tIns="0" rIns="0" bIns="0"/>
          <a:p>
            <a:pPr fontAlgn="auto"/>
            <a:endParaRPr lang="en-GB" sz="32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tIns="0" rIns="0" bIns="0"/>
          <a:p>
            <a:pPr fontAlgn="auto"/>
            <a:endParaRPr lang="en-GB" sz="32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tIns="0" rIns="0" bIns="0"/>
          <a:p>
            <a:pPr fontAlgn="auto"/>
            <a:endParaRPr lang="en-GB" sz="32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p>
            <a:pPr fontAlgn="auto"/>
            <a:r>
              <a:rPr lang="en-GB" sz="1400" b="0" strike="noStrike" spc="-1" noProof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/>
                <a:ea typeface="+mn-ea"/>
                <a:cs typeface="+mn-cs"/>
              </a:rPr>
              <a:t>&lt;date/time&gt;</a:t>
            </a:r>
            <a:endParaRPr lang="en-GB" sz="1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idx="11"/>
          </p:nvPr>
        </p:nvSpPr>
        <p:spPr/>
        <p:txBody>
          <a:bodyPr/>
          <a:p>
            <a:pPr algn="ctr" fontAlgn="auto"/>
            <a:r>
              <a:rPr lang="en-GB" sz="1400" b="0" strike="noStrike" spc="-1" noProof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/>
                <a:ea typeface="+mn-ea"/>
                <a:cs typeface="+mn-cs"/>
              </a:rPr>
              <a:t>&lt;footer&gt;</a:t>
            </a:r>
            <a:endParaRPr lang="en-GB" sz="1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p>
            <a:pPr algn="r" fontAlgn="auto"/>
            <a:fld id="{74C5844D-5102-4479-B130-D841583B6621}" type="slidenum">
              <a:rPr lang="en-GB" sz="1400" b="0" strike="noStrike" spc="-1" noProof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/>
                <a:ea typeface="+mn-ea"/>
                <a:cs typeface="+mn-cs"/>
              </a:rPr>
            </a:fld>
            <a:endParaRPr lang="en-GB" sz="1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6"/>
          <p:cNvPicPr/>
          <p:nvPr/>
        </p:nvPicPr>
        <p:blipFill>
          <a:blip r:embed="rId2"/>
          <a:stretch>
            <a:fillRect/>
          </a:stretch>
        </p:blipFill>
        <p:spPr>
          <a:xfrm>
            <a:off x="2290763" y="1768475"/>
            <a:ext cx="5497512" cy="43846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37"/>
          <p:cNvPicPr/>
          <p:nvPr/>
        </p:nvPicPr>
        <p:blipFill>
          <a:blip r:embed="rId2"/>
          <a:stretch>
            <a:fillRect/>
          </a:stretch>
        </p:blipFill>
        <p:spPr>
          <a:xfrm>
            <a:off x="2290763" y="1768475"/>
            <a:ext cx="5497512" cy="43846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p>
            <a:pPr algn="ctr" fontAlgn="auto"/>
            <a:endParaRPr lang="en-GB" sz="4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tIns="0" rIns="0" bIns="0"/>
          <a:p>
            <a:pPr fontAlgn="auto"/>
            <a:endParaRPr lang="en-GB" sz="32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tIns="0" rIns="0" bIns="0"/>
          <a:p>
            <a:pPr fontAlgn="auto"/>
            <a:endParaRPr lang="en-GB" sz="32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p>
            <a:pPr fontAlgn="auto"/>
            <a:r>
              <a:rPr lang="en-GB" sz="1400" b="0" strike="noStrike" spc="-1" noProof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/>
                <a:ea typeface="+mn-ea"/>
                <a:cs typeface="+mn-cs"/>
              </a:rPr>
              <a:t>&lt;date/time&gt;</a:t>
            </a:r>
            <a:endParaRPr lang="en-GB" sz="1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idx="11"/>
          </p:nvPr>
        </p:nvSpPr>
        <p:spPr/>
        <p:txBody>
          <a:bodyPr/>
          <a:p>
            <a:pPr algn="ctr" fontAlgn="auto"/>
            <a:r>
              <a:rPr lang="en-GB" sz="1400" b="0" strike="noStrike" spc="-1" noProof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/>
                <a:ea typeface="+mn-ea"/>
                <a:cs typeface="+mn-cs"/>
              </a:rPr>
              <a:t>&lt;footer&gt;</a:t>
            </a:r>
            <a:endParaRPr lang="en-GB" sz="1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p>
            <a:pPr algn="r" fontAlgn="auto"/>
            <a:fld id="{74C5844D-5102-4479-B130-D841583B6621}" type="slidenum">
              <a:rPr lang="en-GB" sz="1400" b="0" strike="noStrike" spc="-1" noProof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/>
                <a:ea typeface="+mn-ea"/>
                <a:cs typeface="+mn-cs"/>
              </a:rPr>
            </a:fld>
            <a:endParaRPr lang="en-GB" sz="1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p>
            <a:pPr fontAlgn="auto"/>
            <a:r>
              <a:rPr lang="en-GB" sz="1400" b="0" strike="noStrike" spc="-1" noProof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/>
                <a:ea typeface="+mn-ea"/>
                <a:cs typeface="+mn-cs"/>
              </a:rPr>
              <a:t>&lt;date/time&gt;</a:t>
            </a:r>
            <a:endParaRPr lang="en-GB" sz="1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idx="11"/>
          </p:nvPr>
        </p:nvSpPr>
        <p:spPr/>
        <p:txBody>
          <a:bodyPr/>
          <a:p>
            <a:pPr algn="ctr" fontAlgn="auto"/>
            <a:r>
              <a:rPr lang="en-GB" sz="1400" b="0" strike="noStrike" spc="-1" noProof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/>
                <a:ea typeface="+mn-ea"/>
                <a:cs typeface="+mn-cs"/>
              </a:rPr>
              <a:t>&lt;footer&gt;</a:t>
            </a:r>
            <a:endParaRPr lang="en-GB" sz="1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p>
            <a:pPr algn="r" fontAlgn="auto"/>
            <a:fld id="{74C5844D-5102-4479-B130-D841583B6621}" type="slidenum">
              <a:rPr lang="en-GB" sz="1400" b="0" strike="noStrike" spc="-1" noProof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/>
                <a:ea typeface="+mn-ea"/>
                <a:cs typeface="+mn-cs"/>
              </a:rPr>
            </a:fld>
            <a:endParaRPr lang="en-GB" sz="1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p>
            <a:pPr algn="ctr" fontAlgn="auto"/>
            <a:endParaRPr lang="en-GB" sz="4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tIns="0" rIns="0" bIns="0" anchor="ctr"/>
          <a:p>
            <a:pPr algn="ctr" fontAlgn="auto"/>
            <a:endParaRPr lang="en-GB" sz="32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p>
            <a:pPr fontAlgn="auto"/>
            <a:r>
              <a:rPr lang="en-GB" sz="1400" b="0" strike="noStrike" spc="-1" noProof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/>
                <a:ea typeface="+mn-ea"/>
                <a:cs typeface="+mn-cs"/>
              </a:rPr>
              <a:t>&lt;date/time&gt;</a:t>
            </a:r>
            <a:endParaRPr lang="en-GB" sz="1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idx="11"/>
          </p:nvPr>
        </p:nvSpPr>
        <p:spPr/>
        <p:txBody>
          <a:bodyPr/>
          <a:p>
            <a:pPr algn="ctr" fontAlgn="auto"/>
            <a:r>
              <a:rPr lang="en-GB" sz="1400" b="0" strike="noStrike" spc="-1" noProof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/>
                <a:ea typeface="+mn-ea"/>
                <a:cs typeface="+mn-cs"/>
              </a:rPr>
              <a:t>&lt;footer&gt;</a:t>
            </a:r>
            <a:endParaRPr lang="en-GB" sz="1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p>
            <a:pPr algn="r" fontAlgn="auto"/>
            <a:fld id="{74C5844D-5102-4479-B130-D841583B6621}" type="slidenum">
              <a:rPr lang="en-GB" sz="1400" b="0" strike="noStrike" spc="-1" noProof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/>
                <a:ea typeface="+mn-ea"/>
                <a:cs typeface="+mn-cs"/>
              </a:rPr>
            </a:fld>
            <a:endParaRPr lang="en-GB" sz="1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p>
            <a:pPr algn="ctr" fontAlgn="auto"/>
            <a:endParaRPr lang="en-GB" sz="4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tIns="0" rIns="0" bIns="0"/>
          <a:p>
            <a:pPr fontAlgn="auto"/>
            <a:endParaRPr lang="en-GB" sz="32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p>
            <a:pPr fontAlgn="auto"/>
            <a:r>
              <a:rPr lang="en-GB" sz="1400" b="0" strike="noStrike" spc="-1" noProof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/>
                <a:ea typeface="+mn-ea"/>
                <a:cs typeface="+mn-cs"/>
              </a:rPr>
              <a:t>&lt;date/time&gt;</a:t>
            </a:r>
            <a:endParaRPr lang="en-GB" sz="1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idx="11"/>
          </p:nvPr>
        </p:nvSpPr>
        <p:spPr/>
        <p:txBody>
          <a:bodyPr/>
          <a:p>
            <a:pPr algn="ctr" fontAlgn="auto"/>
            <a:r>
              <a:rPr lang="en-GB" sz="1400" b="0" strike="noStrike" spc="-1" noProof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/>
                <a:ea typeface="+mn-ea"/>
                <a:cs typeface="+mn-cs"/>
              </a:rPr>
              <a:t>&lt;footer&gt;</a:t>
            </a:r>
            <a:endParaRPr lang="en-GB" sz="1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p>
            <a:pPr algn="r" fontAlgn="auto"/>
            <a:fld id="{74C5844D-5102-4479-B130-D841583B6621}" type="slidenum">
              <a:rPr lang="en-GB" sz="1400" b="0" strike="noStrike" spc="-1" noProof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/>
                <a:ea typeface="+mn-ea"/>
                <a:cs typeface="+mn-cs"/>
              </a:rPr>
            </a:fld>
            <a:endParaRPr lang="en-GB" sz="1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p>
            <a:pPr algn="ctr" fontAlgn="auto"/>
            <a:endParaRPr lang="en-GB" sz="4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440"/>
          </a:xfrm>
          <a:prstGeom prst="rect">
            <a:avLst/>
          </a:prstGeom>
        </p:spPr>
        <p:txBody>
          <a:bodyPr lIns="0" tIns="0" rIns="0" bIns="0"/>
          <a:p>
            <a:pPr fontAlgn="auto"/>
            <a:endParaRPr lang="en-GB" sz="32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440"/>
          </a:xfrm>
          <a:prstGeom prst="rect">
            <a:avLst/>
          </a:prstGeom>
        </p:spPr>
        <p:txBody>
          <a:bodyPr lIns="0" tIns="0" rIns="0" bIns="0"/>
          <a:p>
            <a:pPr fontAlgn="auto"/>
            <a:endParaRPr lang="en-GB" sz="32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p>
            <a:pPr fontAlgn="auto"/>
            <a:r>
              <a:rPr lang="en-GB" sz="1400" b="0" strike="noStrike" spc="-1" noProof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/>
                <a:ea typeface="+mn-ea"/>
                <a:cs typeface="+mn-cs"/>
              </a:rPr>
              <a:t>&lt;date/time&gt;</a:t>
            </a:r>
            <a:endParaRPr lang="en-GB" sz="1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idx="11"/>
          </p:nvPr>
        </p:nvSpPr>
        <p:spPr/>
        <p:txBody>
          <a:bodyPr/>
          <a:p>
            <a:pPr algn="ctr" fontAlgn="auto"/>
            <a:r>
              <a:rPr lang="en-GB" sz="1400" b="0" strike="noStrike" spc="-1" noProof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/>
                <a:ea typeface="+mn-ea"/>
                <a:cs typeface="+mn-cs"/>
              </a:rPr>
              <a:t>&lt;footer&gt;</a:t>
            </a:r>
            <a:endParaRPr lang="en-GB" sz="1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p>
            <a:pPr algn="r" fontAlgn="auto"/>
            <a:fld id="{74C5844D-5102-4479-B130-D841583B6621}" type="slidenum">
              <a:rPr lang="en-GB" sz="1400" b="0" strike="noStrike" spc="-1" noProof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/>
                <a:ea typeface="+mn-ea"/>
                <a:cs typeface="+mn-cs"/>
              </a:rPr>
            </a:fld>
            <a:endParaRPr lang="en-GB" sz="1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p>
            <a:pPr algn="ctr" fontAlgn="auto"/>
            <a:endParaRPr lang="en-GB" sz="4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p>
            <a:pPr fontAlgn="auto"/>
            <a:r>
              <a:rPr lang="en-GB" sz="1400" b="0" strike="noStrike" spc="-1" noProof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/>
                <a:ea typeface="+mn-ea"/>
                <a:cs typeface="+mn-cs"/>
              </a:rPr>
              <a:t>&lt;date/time&gt;</a:t>
            </a:r>
            <a:endParaRPr lang="en-GB" sz="1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idx="11"/>
          </p:nvPr>
        </p:nvSpPr>
        <p:spPr/>
        <p:txBody>
          <a:bodyPr/>
          <a:p>
            <a:pPr algn="ctr" fontAlgn="auto"/>
            <a:r>
              <a:rPr lang="en-GB" sz="1400" b="0" strike="noStrike" spc="-1" noProof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/>
                <a:ea typeface="+mn-ea"/>
                <a:cs typeface="+mn-cs"/>
              </a:rPr>
              <a:t>&lt;footer&gt;</a:t>
            </a:r>
            <a:endParaRPr lang="en-GB" sz="1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p>
            <a:pPr algn="r" fontAlgn="auto"/>
            <a:fld id="{74C5844D-5102-4479-B130-D841583B6621}" type="slidenum">
              <a:rPr lang="en-GB" sz="1400" b="0" strike="noStrike" spc="-1" noProof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/>
                <a:ea typeface="+mn-ea"/>
                <a:cs typeface="+mn-cs"/>
              </a:rPr>
            </a:fld>
            <a:endParaRPr lang="en-GB" sz="1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tIns="0" rIns="0" bIns="0" anchor="ctr"/>
          <a:p>
            <a:pPr algn="ctr" fontAlgn="auto"/>
            <a:endParaRPr lang="en-GB" sz="32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p>
            <a:pPr fontAlgn="auto"/>
            <a:r>
              <a:rPr lang="en-GB" sz="1400" b="0" strike="noStrike" spc="-1" noProof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/>
                <a:ea typeface="+mn-ea"/>
                <a:cs typeface="+mn-cs"/>
              </a:rPr>
              <a:t>&lt;date/time&gt;</a:t>
            </a:r>
            <a:endParaRPr lang="en-GB" sz="1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idx="11"/>
          </p:nvPr>
        </p:nvSpPr>
        <p:spPr/>
        <p:txBody>
          <a:bodyPr/>
          <a:p>
            <a:pPr algn="ctr" fontAlgn="auto"/>
            <a:r>
              <a:rPr lang="en-GB" sz="1400" b="0" strike="noStrike" spc="-1" noProof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/>
                <a:ea typeface="+mn-ea"/>
                <a:cs typeface="+mn-cs"/>
              </a:rPr>
              <a:t>&lt;footer&gt;</a:t>
            </a:r>
            <a:endParaRPr lang="en-GB" sz="1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p>
            <a:pPr algn="r" fontAlgn="auto"/>
            <a:fld id="{74C5844D-5102-4479-B130-D841583B6621}" type="slidenum">
              <a:rPr lang="en-GB" sz="1400" b="0" strike="noStrike" spc="-1" noProof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/>
                <a:ea typeface="+mn-ea"/>
                <a:cs typeface="+mn-cs"/>
              </a:rPr>
            </a:fld>
            <a:endParaRPr lang="en-GB" sz="1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p>
            <a:pPr algn="ctr" fontAlgn="auto"/>
            <a:endParaRPr lang="en-GB" sz="4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tIns="0" rIns="0" bIns="0"/>
          <a:p>
            <a:pPr fontAlgn="auto"/>
            <a:endParaRPr lang="en-GB" sz="32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tIns="0" rIns="0" bIns="0"/>
          <a:p>
            <a:pPr fontAlgn="auto"/>
            <a:endParaRPr lang="en-GB" sz="32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440"/>
          </a:xfrm>
          <a:prstGeom prst="rect">
            <a:avLst/>
          </a:prstGeom>
        </p:spPr>
        <p:txBody>
          <a:bodyPr lIns="0" tIns="0" rIns="0" bIns="0"/>
          <a:p>
            <a:pPr fontAlgn="auto"/>
            <a:endParaRPr lang="en-GB" sz="32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p>
            <a:pPr fontAlgn="auto"/>
            <a:r>
              <a:rPr lang="en-GB" sz="1400" b="0" strike="noStrike" spc="-1" noProof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/>
                <a:ea typeface="+mn-ea"/>
                <a:cs typeface="+mn-cs"/>
              </a:rPr>
              <a:t>&lt;date/time&gt;</a:t>
            </a:r>
            <a:endParaRPr lang="en-GB" sz="1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idx="11"/>
          </p:nvPr>
        </p:nvSpPr>
        <p:spPr/>
        <p:txBody>
          <a:bodyPr/>
          <a:p>
            <a:pPr algn="ctr" fontAlgn="auto"/>
            <a:r>
              <a:rPr lang="en-GB" sz="1400" b="0" strike="noStrike" spc="-1" noProof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/>
                <a:ea typeface="+mn-ea"/>
                <a:cs typeface="+mn-cs"/>
              </a:rPr>
              <a:t>&lt;footer&gt;</a:t>
            </a:r>
            <a:endParaRPr lang="en-GB" sz="1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p>
            <a:pPr algn="r" fontAlgn="auto"/>
            <a:fld id="{74C5844D-5102-4479-B130-D841583B6621}" type="slidenum">
              <a:rPr lang="en-GB" sz="1400" b="0" strike="noStrike" spc="-1" noProof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/>
                <a:ea typeface="+mn-ea"/>
                <a:cs typeface="+mn-cs"/>
              </a:rPr>
            </a:fld>
            <a:endParaRPr lang="en-GB" sz="1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p>
            <a:pPr algn="ctr" fontAlgn="auto"/>
            <a:endParaRPr lang="en-GB" sz="4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440"/>
          </a:xfrm>
          <a:prstGeom prst="rect">
            <a:avLst/>
          </a:prstGeom>
        </p:spPr>
        <p:txBody>
          <a:bodyPr lIns="0" tIns="0" rIns="0" bIns="0"/>
          <a:p>
            <a:pPr fontAlgn="auto"/>
            <a:endParaRPr lang="en-GB" sz="32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tIns="0" rIns="0" bIns="0"/>
          <a:p>
            <a:pPr fontAlgn="auto"/>
            <a:endParaRPr lang="en-GB" sz="32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tIns="0" rIns="0" bIns="0"/>
          <a:p>
            <a:pPr fontAlgn="auto"/>
            <a:endParaRPr lang="en-GB" sz="32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p>
            <a:pPr fontAlgn="auto"/>
            <a:r>
              <a:rPr lang="en-GB" sz="1400" b="0" strike="noStrike" spc="-1" noProof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/>
                <a:ea typeface="+mn-ea"/>
                <a:cs typeface="+mn-cs"/>
              </a:rPr>
              <a:t>&lt;date/time&gt;</a:t>
            </a:r>
            <a:endParaRPr lang="en-GB" sz="1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idx="11"/>
          </p:nvPr>
        </p:nvSpPr>
        <p:spPr/>
        <p:txBody>
          <a:bodyPr/>
          <a:p>
            <a:pPr algn="ctr" fontAlgn="auto"/>
            <a:r>
              <a:rPr lang="en-GB" sz="1400" b="0" strike="noStrike" spc="-1" noProof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/>
                <a:ea typeface="+mn-ea"/>
                <a:cs typeface="+mn-cs"/>
              </a:rPr>
              <a:t>&lt;footer&gt;</a:t>
            </a:r>
            <a:endParaRPr lang="en-GB" sz="1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p>
            <a:pPr algn="r" fontAlgn="auto"/>
            <a:fld id="{74C5844D-5102-4479-B130-D841583B6621}" type="slidenum">
              <a:rPr lang="en-GB" sz="1400" b="0" strike="noStrike" spc="-1" noProof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/>
                <a:ea typeface="+mn-ea"/>
                <a:cs typeface="+mn-cs"/>
              </a:rPr>
            </a:fld>
            <a:endParaRPr lang="en-GB" sz="1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p>
            <a:pPr algn="ctr" fontAlgn="auto"/>
            <a:endParaRPr lang="en-GB" sz="4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tIns="0" rIns="0" bIns="0"/>
          <a:p>
            <a:pPr fontAlgn="auto"/>
            <a:endParaRPr lang="en-GB" sz="32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tIns="0" rIns="0" bIns="0"/>
          <a:p>
            <a:pPr fontAlgn="auto"/>
            <a:endParaRPr lang="en-GB" sz="32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tIns="0" rIns="0" bIns="0"/>
          <a:p>
            <a:pPr fontAlgn="auto"/>
            <a:endParaRPr lang="en-GB" sz="32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p>
            <a:pPr fontAlgn="auto"/>
            <a:r>
              <a:rPr lang="en-GB" sz="1400" b="0" strike="noStrike" spc="-1" noProof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/>
                <a:ea typeface="+mn-ea"/>
                <a:cs typeface="+mn-cs"/>
              </a:rPr>
              <a:t>&lt;date/time&gt;</a:t>
            </a:r>
            <a:endParaRPr lang="en-GB" sz="1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idx="11"/>
          </p:nvPr>
        </p:nvSpPr>
        <p:spPr/>
        <p:txBody>
          <a:bodyPr/>
          <a:p>
            <a:pPr algn="ctr" fontAlgn="auto"/>
            <a:r>
              <a:rPr lang="en-GB" sz="1400" b="0" strike="noStrike" spc="-1" noProof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/>
                <a:ea typeface="+mn-ea"/>
                <a:cs typeface="+mn-cs"/>
              </a:rPr>
              <a:t>&lt;footer&gt;</a:t>
            </a:r>
            <a:endParaRPr lang="en-GB" sz="1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p>
            <a:pPr algn="r" fontAlgn="auto"/>
            <a:fld id="{74C5844D-5102-4479-B130-D841583B6621}" type="slidenum">
              <a:rPr lang="en-GB" sz="1400" b="0" strike="noStrike" spc="-1" noProof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/>
                <a:ea typeface="+mn-ea"/>
                <a:cs typeface="+mn-cs"/>
              </a:rPr>
            </a:fld>
            <a:endParaRPr lang="en-GB" sz="1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p>
            <a:pPr algn="ctr" fontAlgn="auto"/>
            <a:endParaRPr lang="en-GB" sz="4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</p:spPr>
        <p:txBody>
          <a:bodyPr lIns="0" tIns="0" rIns="0" bIns="0"/>
          <a:p>
            <a:pPr fontAlgn="auto"/>
            <a:endParaRPr lang="en-GB" sz="32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tIns="0" rIns="0" bIns="0"/>
          <a:p>
            <a:pPr fontAlgn="auto"/>
            <a:endParaRPr lang="en-GB" sz="32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p>
            <a:pPr fontAlgn="auto"/>
            <a:r>
              <a:rPr lang="en-GB" sz="1400" b="0" strike="noStrike" spc="-1" noProof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/>
                <a:ea typeface="+mn-ea"/>
                <a:cs typeface="+mn-cs"/>
              </a:rPr>
              <a:t>&lt;date/time&gt;</a:t>
            </a:r>
            <a:endParaRPr lang="en-GB" sz="1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idx="11"/>
          </p:nvPr>
        </p:nvSpPr>
        <p:spPr/>
        <p:txBody>
          <a:bodyPr/>
          <a:p>
            <a:pPr algn="ctr" fontAlgn="auto"/>
            <a:r>
              <a:rPr lang="en-GB" sz="1400" b="0" strike="noStrike" spc="-1" noProof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/>
                <a:ea typeface="+mn-ea"/>
                <a:cs typeface="+mn-cs"/>
              </a:rPr>
              <a:t>&lt;footer&gt;</a:t>
            </a:r>
            <a:endParaRPr lang="en-GB" sz="1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p>
            <a:pPr algn="r" fontAlgn="auto"/>
            <a:fld id="{74C5844D-5102-4479-B130-D841583B6621}" type="slidenum">
              <a:rPr lang="en-GB" sz="1400" b="0" strike="noStrike" spc="-1" noProof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/>
                <a:ea typeface="+mn-ea"/>
                <a:cs typeface="+mn-cs"/>
              </a:rPr>
            </a:fld>
            <a:endParaRPr lang="en-GB" sz="1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p>
            <a:pPr algn="ctr" fontAlgn="auto"/>
            <a:endParaRPr lang="en-GB" sz="4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tIns="0" rIns="0" bIns="0"/>
          <a:p>
            <a:pPr fontAlgn="auto"/>
            <a:endParaRPr lang="en-GB" sz="32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tIns="0" rIns="0" bIns="0"/>
          <a:p>
            <a:pPr fontAlgn="auto"/>
            <a:endParaRPr lang="en-GB" sz="32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tIns="0" rIns="0" bIns="0"/>
          <a:p>
            <a:pPr fontAlgn="auto"/>
            <a:endParaRPr lang="en-GB" sz="32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tIns="0" rIns="0" bIns="0"/>
          <a:p>
            <a:pPr fontAlgn="auto"/>
            <a:endParaRPr lang="en-GB" sz="32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p>
            <a:pPr fontAlgn="auto"/>
            <a:r>
              <a:rPr lang="en-GB" sz="1400" b="0" strike="noStrike" spc="-1" noProof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/>
                <a:ea typeface="+mn-ea"/>
                <a:cs typeface="+mn-cs"/>
              </a:rPr>
              <a:t>&lt;date/time&gt;</a:t>
            </a:r>
            <a:endParaRPr lang="en-GB" sz="1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idx="11"/>
          </p:nvPr>
        </p:nvSpPr>
        <p:spPr/>
        <p:txBody>
          <a:bodyPr/>
          <a:p>
            <a:pPr algn="ctr" fontAlgn="auto"/>
            <a:r>
              <a:rPr lang="en-GB" sz="1400" b="0" strike="noStrike" spc="-1" noProof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/>
                <a:ea typeface="+mn-ea"/>
                <a:cs typeface="+mn-cs"/>
              </a:rPr>
              <a:t>&lt;footer&gt;</a:t>
            </a:r>
            <a:endParaRPr lang="en-GB" sz="1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p>
            <a:pPr algn="r" fontAlgn="auto"/>
            <a:fld id="{74C5844D-5102-4479-B130-D841583B6621}" type="slidenum">
              <a:rPr lang="en-GB" sz="1400" b="0" strike="noStrike" spc="-1" noProof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/>
                <a:ea typeface="+mn-ea"/>
                <a:cs typeface="+mn-cs"/>
              </a:rPr>
            </a:fld>
            <a:endParaRPr lang="en-GB" sz="1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6"/>
          <p:cNvPicPr/>
          <p:nvPr/>
        </p:nvPicPr>
        <p:blipFill>
          <a:blip r:embed="rId2"/>
          <a:stretch>
            <a:fillRect/>
          </a:stretch>
        </p:blipFill>
        <p:spPr>
          <a:xfrm>
            <a:off x="2290763" y="1768475"/>
            <a:ext cx="5497512" cy="43846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37"/>
          <p:cNvPicPr/>
          <p:nvPr/>
        </p:nvPicPr>
        <p:blipFill>
          <a:blip r:embed="rId2"/>
          <a:stretch>
            <a:fillRect/>
          </a:stretch>
        </p:blipFill>
        <p:spPr>
          <a:xfrm>
            <a:off x="2290763" y="1768475"/>
            <a:ext cx="5497512" cy="43846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p>
            <a:pPr algn="ctr" fontAlgn="auto"/>
            <a:endParaRPr lang="en-GB" sz="4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tIns="0" rIns="0" bIns="0"/>
          <a:p>
            <a:pPr fontAlgn="auto"/>
            <a:endParaRPr lang="en-GB" sz="32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tIns="0" rIns="0" bIns="0"/>
          <a:p>
            <a:pPr fontAlgn="auto"/>
            <a:endParaRPr lang="en-GB" sz="32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p>
            <a:pPr fontAlgn="auto"/>
            <a:r>
              <a:rPr lang="en-GB" sz="1400" b="0" strike="noStrike" spc="-1" noProof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/>
                <a:ea typeface="+mn-ea"/>
                <a:cs typeface="+mn-cs"/>
              </a:rPr>
              <a:t>&lt;date/time&gt;</a:t>
            </a:r>
            <a:endParaRPr lang="en-GB" sz="1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idx="11"/>
          </p:nvPr>
        </p:nvSpPr>
        <p:spPr/>
        <p:txBody>
          <a:bodyPr/>
          <a:p>
            <a:pPr algn="ctr" fontAlgn="auto"/>
            <a:r>
              <a:rPr lang="en-GB" sz="1400" b="0" strike="noStrike" spc="-1" noProof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/>
                <a:ea typeface="+mn-ea"/>
                <a:cs typeface="+mn-cs"/>
              </a:rPr>
              <a:t>&lt;footer&gt;</a:t>
            </a:r>
            <a:endParaRPr lang="en-GB" sz="1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p>
            <a:pPr algn="r" fontAlgn="auto"/>
            <a:fld id="{74C5844D-5102-4479-B130-D841583B6621}" type="slidenum">
              <a:rPr lang="en-GB" sz="1400" b="0" strike="noStrike" spc="-1" noProof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/>
                <a:ea typeface="+mn-ea"/>
                <a:cs typeface="+mn-cs"/>
              </a:rPr>
            </a:fld>
            <a:endParaRPr lang="en-GB" sz="1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0.xml"/><Relationship Id="rId7" Type="http://schemas.openxmlformats.org/officeDocument/2006/relationships/slideLayout" Target="../slideLayouts/slideLayout19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3238" y="301625"/>
            <a:ext cx="9072563" cy="1262063"/>
          </a:xfrm>
          <a:prstGeom prst="rect">
            <a:avLst/>
          </a:prstGeom>
        </p:spPr>
        <p:txBody>
          <a:bodyPr lIns="0" tIns="0" rIns="0" bIns="0" anchor="ctr"/>
          <a:p>
            <a:pPr algn="ctr" fontAlgn="auto"/>
            <a:r>
              <a:rPr lang="en-GB" sz="4400" b="0" strike="noStrike" spc="-1" noProof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Click to edit the title text format</a:t>
            </a:r>
            <a:endParaRPr lang="en-GB" sz="4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2" name="PlaceHolder 2"/>
          <p:cNvSpPr>
            <a:spLocks noGrp="1"/>
          </p:cNvSpPr>
          <p:nvPr>
            <p:ph type="body"/>
          </p:nvPr>
        </p:nvSpPr>
        <p:spPr>
          <a:xfrm>
            <a:off x="503238" y="1768475"/>
            <a:ext cx="9072563" cy="4384675"/>
          </a:xfrm>
          <a:prstGeom prst="rect">
            <a:avLst/>
          </a:prstGeom>
        </p:spPr>
        <p:txBody>
          <a:bodyPr lIns="0" tIns="0" rIns="0" bIns="0"/>
          <a:p>
            <a:pPr marL="431800" lvl="0" indent="-323850"/>
            <a:r>
              <a:rPr lang="en-GB" altLang="en-US"/>
              <a:t>Click to edit the outline text format</a:t>
            </a:r>
            <a:endParaRPr lang="en-GB" altLang="en-US"/>
          </a:p>
          <a:p>
            <a:pPr marL="863600" lvl="1" indent="-323850"/>
            <a:r>
              <a:rPr lang="en-GB" altLang="en-US"/>
              <a:t>Second Outline Level</a:t>
            </a:r>
            <a:endParaRPr lang="en-GB" altLang="en-US"/>
          </a:p>
          <a:p>
            <a:pPr marL="1295400" lvl="2" indent="-287020"/>
            <a:r>
              <a:rPr lang="en-GB" altLang="en-US"/>
              <a:t>Third Outline Level</a:t>
            </a:r>
            <a:endParaRPr lang="en-GB" altLang="en-US"/>
          </a:p>
          <a:p>
            <a:pPr marL="1727200" lvl="3" indent="-215900"/>
            <a:r>
              <a:rPr lang="en-GB" altLang="en-US"/>
              <a:t>Fourth Outline Level</a:t>
            </a:r>
            <a:endParaRPr lang="en-GB" altLang="en-US"/>
          </a:p>
          <a:p>
            <a:pPr marL="2160905" lvl="4" indent="-215900"/>
            <a:r>
              <a:rPr lang="en-GB" altLang="en-US"/>
              <a:t>Fifth Outline Level</a:t>
            </a:r>
            <a:endParaRPr lang="en-GB" altLang="en-US"/>
          </a:p>
          <a:p>
            <a:pPr marL="2160905" lvl="4" indent="-215900"/>
            <a:r>
              <a:rPr lang="en-GB" altLang="en-US"/>
              <a:t>Sixth Outline Level</a:t>
            </a:r>
            <a:endParaRPr lang="en-GB" altLang="en-US"/>
          </a:p>
          <a:p>
            <a:pPr marL="2160905" lvl="4" indent="-215900"/>
            <a:r>
              <a:rPr lang="en-GB" altLang="en-US"/>
              <a:t>Seventh Outline Level</a:t>
            </a:r>
            <a:endParaRPr lang="en-GB" altLang="en-US"/>
          </a:p>
        </p:txBody>
      </p:sp>
      <p:sp>
        <p:nvSpPr>
          <p:cNvPr id="3" name="PlaceHolder 3"/>
          <p:cNvSpPr>
            <a:spLocks noGrp="1"/>
          </p:cNvSpPr>
          <p:nvPr>
            <p:ph type="dt"/>
          </p:nvPr>
        </p:nvSpPr>
        <p:spPr>
          <a:xfrm>
            <a:off x="503238" y="6886575"/>
            <a:ext cx="2349500" cy="522288"/>
          </a:xfrm>
          <a:prstGeom prst="rect">
            <a:avLst/>
          </a:prstGeom>
        </p:spPr>
        <p:txBody>
          <a:bodyPr lIns="0" tIns="0" rIns="0" bIns="0"/>
          <a:p>
            <a:pPr fontAlgn="auto"/>
            <a:r>
              <a:rPr lang="en-GB" sz="1400" b="0" strike="noStrike" spc="-1" noProof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/>
                <a:ea typeface="+mn-ea"/>
                <a:cs typeface="+mn-cs"/>
              </a:rPr>
              <a:t>&lt;date/time&gt;</a:t>
            </a:r>
            <a:endParaRPr lang="en-GB" sz="1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/>
            </a:endParaRPr>
          </a:p>
        </p:txBody>
      </p:sp>
      <p:sp>
        <p:nvSpPr>
          <p:cNvPr id="4" name="PlaceHolder 4"/>
          <p:cNvSpPr>
            <a:spLocks noGrp="1"/>
          </p:cNvSpPr>
          <p:nvPr>
            <p:ph type="ftr"/>
          </p:nvPr>
        </p:nvSpPr>
        <p:spPr>
          <a:xfrm>
            <a:off x="3448050" y="6886575"/>
            <a:ext cx="3194050" cy="522288"/>
          </a:xfrm>
          <a:prstGeom prst="rect">
            <a:avLst/>
          </a:prstGeom>
        </p:spPr>
        <p:txBody>
          <a:bodyPr lIns="0" tIns="0" rIns="0" bIns="0"/>
          <a:p>
            <a:pPr algn="ctr" fontAlgn="auto"/>
            <a:r>
              <a:rPr lang="en-GB" sz="1400" b="0" strike="noStrike" spc="-1" noProof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/>
                <a:ea typeface="+mn-ea"/>
                <a:cs typeface="+mn-cs"/>
              </a:rPr>
              <a:t>&lt;footer&gt;</a:t>
            </a:r>
            <a:endParaRPr lang="en-GB" sz="1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/>
            </a:endParaRPr>
          </a:p>
        </p:txBody>
      </p:sp>
      <p:sp>
        <p:nvSpPr>
          <p:cNvPr id="5" name="PlaceHolder 5"/>
          <p:cNvSpPr>
            <a:spLocks noGrp="1"/>
          </p:cNvSpPr>
          <p:nvPr>
            <p:ph type="sldNum"/>
          </p:nvPr>
        </p:nvSpPr>
        <p:spPr>
          <a:xfrm>
            <a:off x="7227888" y="6886575"/>
            <a:ext cx="2347913" cy="522288"/>
          </a:xfrm>
          <a:prstGeom prst="rect">
            <a:avLst/>
          </a:prstGeom>
        </p:spPr>
        <p:txBody>
          <a:bodyPr lIns="0" tIns="0" rIns="0" bIns="0"/>
          <a:p>
            <a:pPr algn="r" fontAlgn="auto"/>
            <a:fld id="{74C5844D-5102-4479-B130-D841583B6621}" type="slidenum">
              <a:rPr lang="en-GB" sz="1400" b="0" strike="noStrike" spc="-1" noProof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/>
                <a:ea typeface="+mn-ea"/>
                <a:cs typeface="+mn-cs"/>
              </a:rPr>
            </a:fld>
            <a:endParaRPr lang="en-GB" sz="1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lvl="0">
        <a:defRPr kern="1200"/>
      </a:lvl1pPr>
    </p:titleStyle>
    <p:bodyStyle>
      <a:lvl1pPr lvl="0">
        <a:defRPr sz="3200" kern="1200"/>
      </a:lvl1pPr>
      <a:lvl2pPr lvl="1">
        <a:defRPr sz="3200" kern="1200"/>
      </a:lvl2pPr>
      <a:lvl3pPr lvl="2">
        <a:defRPr sz="3200" kern="1200"/>
      </a:lvl3pPr>
      <a:lvl4pPr lvl="3">
        <a:defRPr sz="3200" kern="1200"/>
      </a:lvl4pPr>
      <a:lvl5pPr lvl="4">
        <a:defRPr sz="3200" kern="1200"/>
      </a:lvl5pPr>
      <a:lvl6pPr marL="2514600" lvl="5" indent="-228600">
        <a:defRPr sz="3200" kern="1200"/>
      </a:lvl6pPr>
      <a:lvl7pPr marL="2971800" lvl="6" indent="-228600">
        <a:defRPr sz="3200" kern="1200"/>
      </a:lvl7pPr>
      <a:lvl8pPr marL="3429000" lvl="7" indent="-228600">
        <a:defRPr sz="3200" kern="1200"/>
      </a:lvl8pPr>
      <a:lvl9pPr marL="3886200" lvl="8" indent="-228600">
        <a:defRPr sz="3200" kern="1200"/>
      </a:lvl9pPr>
    </p:bodyStyle>
    <p:otherStyle>
      <a:lvl1pPr lvl="0">
        <a:defRPr kern="1200"/>
      </a:lvl1pPr>
      <a:lvl2pPr lvl="1">
        <a:defRPr kern="1200"/>
      </a:lvl2pPr>
      <a:lvl3pPr lvl="2">
        <a:defRPr kern="1200"/>
      </a:lvl3pPr>
      <a:lvl4pPr lvl="3">
        <a:defRPr kern="1200"/>
      </a:lvl4pPr>
      <a:lvl5pPr lvl="4">
        <a:defRPr kern="1200"/>
      </a:lvl5pPr>
      <a:lvl6pPr marL="2286000" lvl="5">
        <a:defRPr kern="1200"/>
      </a:lvl6pPr>
      <a:lvl7pPr marL="2743200" lvl="6">
        <a:defRPr kern="1200"/>
      </a:lvl7pPr>
      <a:lvl8pPr marL="3200400" lvl="7">
        <a:defRPr kern="1200"/>
      </a:lvl8pPr>
      <a:lvl9pPr marL="3657600" lvl="8">
        <a:defRPr kern="1200"/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3238" y="301625"/>
            <a:ext cx="9072563" cy="1262063"/>
          </a:xfrm>
          <a:prstGeom prst="rect">
            <a:avLst/>
          </a:prstGeom>
        </p:spPr>
        <p:txBody>
          <a:bodyPr lIns="0" tIns="0" rIns="0" bIns="0" anchor="ctr"/>
          <a:p>
            <a:pPr algn="ctr" fontAlgn="auto"/>
            <a:r>
              <a:rPr lang="en-GB" sz="4400" b="0" strike="noStrike" spc="-1" noProof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Click to edit the title text format</a:t>
            </a:r>
            <a:endParaRPr lang="en-GB" sz="4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2" name="PlaceHolder 2"/>
          <p:cNvSpPr>
            <a:spLocks noGrp="1"/>
          </p:cNvSpPr>
          <p:nvPr>
            <p:ph type="body"/>
          </p:nvPr>
        </p:nvSpPr>
        <p:spPr>
          <a:xfrm>
            <a:off x="503238" y="1768475"/>
            <a:ext cx="9072563" cy="4384675"/>
          </a:xfrm>
          <a:prstGeom prst="rect">
            <a:avLst/>
          </a:prstGeom>
        </p:spPr>
        <p:txBody>
          <a:bodyPr lIns="0" tIns="0" rIns="0" bIns="0"/>
          <a:p>
            <a:pPr marL="431800" lvl="0" indent="-323850"/>
            <a:r>
              <a:rPr lang="en-GB" altLang="en-US"/>
              <a:t>Click to edit the outline text format</a:t>
            </a:r>
            <a:endParaRPr lang="en-GB" altLang="en-US"/>
          </a:p>
          <a:p>
            <a:pPr marL="863600" lvl="1" indent="-323850"/>
            <a:r>
              <a:rPr lang="en-GB" altLang="en-US"/>
              <a:t>Second Outline Level</a:t>
            </a:r>
            <a:endParaRPr lang="en-GB" altLang="en-US"/>
          </a:p>
          <a:p>
            <a:pPr marL="1295400" lvl="2" indent="-287020"/>
            <a:r>
              <a:rPr lang="en-GB" altLang="en-US"/>
              <a:t>Third Outline Level</a:t>
            </a:r>
            <a:endParaRPr lang="en-GB" altLang="en-US"/>
          </a:p>
          <a:p>
            <a:pPr marL="1727200" lvl="3" indent="-215900"/>
            <a:r>
              <a:rPr lang="en-GB" altLang="en-US"/>
              <a:t>Fourth Outline Level</a:t>
            </a:r>
            <a:endParaRPr lang="en-GB" altLang="en-US"/>
          </a:p>
          <a:p>
            <a:pPr marL="2160905" lvl="4" indent="-215900"/>
            <a:r>
              <a:rPr lang="en-GB" altLang="en-US"/>
              <a:t>Fifth Outline Level</a:t>
            </a:r>
            <a:endParaRPr lang="en-GB" altLang="en-US"/>
          </a:p>
          <a:p>
            <a:pPr marL="2160905" lvl="4" indent="-215900"/>
            <a:r>
              <a:rPr lang="en-GB" altLang="en-US"/>
              <a:t>Sixth Outline Level</a:t>
            </a:r>
            <a:endParaRPr lang="en-GB" altLang="en-US"/>
          </a:p>
          <a:p>
            <a:pPr marL="2160905" lvl="4" indent="-215900"/>
            <a:r>
              <a:rPr lang="en-GB" altLang="en-US"/>
              <a:t>Seventh Outline Level</a:t>
            </a:r>
            <a:endParaRPr lang="en-GB" altLang="en-US"/>
          </a:p>
        </p:txBody>
      </p:sp>
      <p:sp>
        <p:nvSpPr>
          <p:cNvPr id="3" name="PlaceHolder 3"/>
          <p:cNvSpPr>
            <a:spLocks noGrp="1"/>
          </p:cNvSpPr>
          <p:nvPr>
            <p:ph type="dt"/>
          </p:nvPr>
        </p:nvSpPr>
        <p:spPr>
          <a:xfrm>
            <a:off x="503238" y="6886575"/>
            <a:ext cx="2349500" cy="522288"/>
          </a:xfrm>
          <a:prstGeom prst="rect">
            <a:avLst/>
          </a:prstGeom>
        </p:spPr>
        <p:txBody>
          <a:bodyPr lIns="0" tIns="0" rIns="0" bIns="0"/>
          <a:p>
            <a:pPr fontAlgn="auto"/>
            <a:r>
              <a:rPr lang="en-GB" sz="1400" b="0" strike="noStrike" spc="-1" noProof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/>
                <a:ea typeface="+mn-ea"/>
                <a:cs typeface="+mn-cs"/>
              </a:rPr>
              <a:t>&lt;date/time&gt;</a:t>
            </a:r>
            <a:endParaRPr lang="en-GB" sz="1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/>
            </a:endParaRPr>
          </a:p>
        </p:txBody>
      </p:sp>
      <p:sp>
        <p:nvSpPr>
          <p:cNvPr id="4" name="PlaceHolder 4"/>
          <p:cNvSpPr>
            <a:spLocks noGrp="1"/>
          </p:cNvSpPr>
          <p:nvPr>
            <p:ph type="ftr"/>
          </p:nvPr>
        </p:nvSpPr>
        <p:spPr>
          <a:xfrm>
            <a:off x="3448050" y="6886575"/>
            <a:ext cx="3194050" cy="522288"/>
          </a:xfrm>
          <a:prstGeom prst="rect">
            <a:avLst/>
          </a:prstGeom>
        </p:spPr>
        <p:txBody>
          <a:bodyPr lIns="0" tIns="0" rIns="0" bIns="0"/>
          <a:p>
            <a:pPr algn="ctr" fontAlgn="auto"/>
            <a:r>
              <a:rPr lang="en-GB" sz="1400" b="0" strike="noStrike" spc="-1" noProof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/>
                <a:ea typeface="+mn-ea"/>
                <a:cs typeface="+mn-cs"/>
              </a:rPr>
              <a:t>&lt;footer&gt;</a:t>
            </a:r>
            <a:endParaRPr lang="en-GB" sz="1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/>
            </a:endParaRPr>
          </a:p>
        </p:txBody>
      </p:sp>
      <p:sp>
        <p:nvSpPr>
          <p:cNvPr id="5" name="PlaceHolder 5"/>
          <p:cNvSpPr>
            <a:spLocks noGrp="1"/>
          </p:cNvSpPr>
          <p:nvPr>
            <p:ph type="sldNum"/>
          </p:nvPr>
        </p:nvSpPr>
        <p:spPr>
          <a:xfrm>
            <a:off x="7227888" y="6886575"/>
            <a:ext cx="2347913" cy="522288"/>
          </a:xfrm>
          <a:prstGeom prst="rect">
            <a:avLst/>
          </a:prstGeom>
        </p:spPr>
        <p:txBody>
          <a:bodyPr lIns="0" tIns="0" rIns="0" bIns="0"/>
          <a:p>
            <a:pPr algn="r" fontAlgn="auto"/>
            <a:fld id="{74C5844D-5102-4479-B130-D841583B6621}" type="slidenum">
              <a:rPr lang="en-GB" sz="1400" b="0" strike="noStrike" spc="-1" noProof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/>
                <a:ea typeface="+mn-ea"/>
                <a:cs typeface="+mn-cs"/>
              </a:rPr>
            </a:fld>
            <a:endParaRPr lang="en-GB" sz="1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sldNum="0" hdr="0" ftr="0" dt="0"/>
  <p:txStyles>
    <p:titleStyle>
      <a:lvl1pPr lvl="0">
        <a:defRPr kern="1200"/>
      </a:lvl1pPr>
    </p:titleStyle>
    <p:bodyStyle>
      <a:lvl1pPr lvl="0">
        <a:defRPr sz="3200" kern="1200"/>
      </a:lvl1pPr>
      <a:lvl2pPr lvl="1">
        <a:defRPr sz="3200" kern="1200"/>
      </a:lvl2pPr>
      <a:lvl3pPr lvl="2">
        <a:defRPr sz="3200" kern="1200"/>
      </a:lvl3pPr>
      <a:lvl4pPr lvl="3">
        <a:defRPr sz="3200" kern="1200"/>
      </a:lvl4pPr>
      <a:lvl5pPr lvl="4">
        <a:defRPr sz="3200" kern="1200"/>
      </a:lvl5pPr>
      <a:lvl6pPr marL="2514600" lvl="5" indent="-228600">
        <a:defRPr sz="3200" kern="1200"/>
      </a:lvl6pPr>
      <a:lvl7pPr marL="2971800" lvl="6" indent="-228600">
        <a:defRPr sz="3200" kern="1200"/>
      </a:lvl7pPr>
      <a:lvl8pPr marL="3429000" lvl="7" indent="-228600">
        <a:defRPr sz="3200" kern="1200"/>
      </a:lvl8pPr>
      <a:lvl9pPr marL="3886200" lvl="8" indent="-228600">
        <a:defRPr sz="3200" kern="1200"/>
      </a:lvl9pPr>
    </p:bodyStyle>
    <p:otherStyle>
      <a:lvl1pPr lvl="0">
        <a:defRPr kern="1200"/>
      </a:lvl1pPr>
      <a:lvl2pPr lvl="1">
        <a:defRPr kern="1200"/>
      </a:lvl2pPr>
      <a:lvl3pPr lvl="2">
        <a:defRPr kern="1200"/>
      </a:lvl3pPr>
      <a:lvl4pPr lvl="3">
        <a:defRPr kern="1200"/>
      </a:lvl4pPr>
      <a:lvl5pPr lvl="4">
        <a:defRPr kern="1200"/>
      </a:lvl5pPr>
      <a:lvl6pPr marL="2286000" lvl="5">
        <a:defRPr kern="1200"/>
      </a:lvl6pPr>
      <a:lvl7pPr marL="2743200" lvl="6">
        <a:defRPr kern="1200"/>
      </a:lvl7pPr>
      <a:lvl8pPr marL="3200400" lvl="7">
        <a:defRPr kern="1200"/>
      </a:lvl8pPr>
      <a:lvl9pPr marL="3657600" lvl="8">
        <a:defRPr kern="1200"/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2626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3074" name="Picture 3" descr="Copy of Book Club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20950" y="0"/>
            <a:ext cx="5038725" cy="75596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1" name="TextShape 1"/>
          <p:cNvSpPr txBox="1"/>
          <p:nvPr/>
        </p:nvSpPr>
        <p:spPr>
          <a:xfrm>
            <a:off x="503238" y="301625"/>
            <a:ext cx="9072563" cy="12620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p>
            <a:pPr algn="ctr" fontAlgn="auto"/>
            <a:r>
              <a:rPr lang="en-GB" sz="2800" b="0" spc="-1" noProof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  <a:ea typeface="+mn-ea"/>
                <a:cs typeface="+mn-cs"/>
              </a:rPr>
              <a:t>Ground Rules</a:t>
            </a:r>
            <a:endParaRPr lang="en-GB" sz="2800" b="0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42" name="TextShape 2"/>
          <p:cNvSpPr txBox="1"/>
          <p:nvPr/>
        </p:nvSpPr>
        <p:spPr>
          <a:xfrm>
            <a:off x="503238" y="1728788"/>
            <a:ext cx="9072563" cy="55435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p>
            <a:pPr marL="431800" indent="-323850" fontAlgn="auto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GB" sz="2400" b="0" spc="-1" noProof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  <a:ea typeface="+mn-ea"/>
                <a:cs typeface="+mn-cs"/>
              </a:rPr>
              <a:t>1. Punctual attendance </a:t>
            </a:r>
            <a:endParaRPr lang="en-GB" sz="2400" b="0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 marL="431800" indent="-323850" fontAlgn="auto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GB" sz="2400" b="0" spc="-1" noProof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  <a:ea typeface="+mn-ea"/>
                <a:cs typeface="+mn-cs"/>
              </a:rPr>
              <a:t>2. The whole book/article of the month must be read</a:t>
            </a:r>
            <a:endParaRPr lang="en-GB" sz="2400" b="0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 marL="431800" indent="-323850" fontAlgn="auto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GB" sz="2400" b="0" spc="-1" noProof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  <a:ea typeface="+mn-ea"/>
                <a:cs typeface="+mn-cs"/>
              </a:rPr>
              <a:t>3. Come with an open mind</a:t>
            </a:r>
            <a:endParaRPr lang="en-GB" sz="2400" b="0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 marL="431800" indent="-323850" fontAlgn="auto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GB" sz="2400" b="0" spc="-1" noProof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  <a:ea typeface="+mn-ea"/>
                <a:cs typeface="+mn-cs"/>
              </a:rPr>
              <a:t>4. Share your learning and listen to others</a:t>
            </a:r>
            <a:endParaRPr lang="en-GB" sz="2400" b="0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 marL="431800" indent="-323850" fontAlgn="auto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GB" sz="2400" b="0" spc="-1" noProof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  <a:ea typeface="+mn-ea"/>
                <a:cs typeface="+mn-cs"/>
              </a:rPr>
              <a:t>5. Keep the discussion relevant</a:t>
            </a:r>
            <a:endParaRPr lang="en-GB" sz="2400" b="0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 marL="431800" indent="-323850" fontAlgn="auto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GB" sz="2400" b="0" spc="-1" noProof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  <a:ea typeface="+mn-ea"/>
                <a:cs typeface="+mn-cs"/>
              </a:rPr>
              <a:t>6. Respect each others’ confidentiality </a:t>
            </a:r>
            <a:endParaRPr lang="en-GB" sz="2400" b="0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21" name="Title 1"/>
          <p:cNvSpPr>
            <a:spLocks noGrp="1"/>
          </p:cNvSpPr>
          <p:nvPr>
            <p:ph type="title"/>
          </p:nvPr>
        </p:nvSpPr>
        <p:spPr>
          <a:xfrm>
            <a:off x="503238" y="301625"/>
            <a:ext cx="9072562" cy="1262063"/>
          </a:xfrm>
          <a:noFill/>
          <a:ln>
            <a:noFill/>
          </a:ln>
        </p:spPr>
        <p:txBody>
          <a:bodyPr lIns="0" tIns="0" rIns="0" bIns="0" anchor="ctr"/>
          <a:p>
            <a:r>
              <a:rPr lang="en-GB" altLang="en-US" sz="2800"/>
              <a:t>The Udasis in the Colonial Punjab by Kiranjeet Sandhu</a:t>
            </a:r>
            <a:endParaRPr lang="en-GB" altLang="en-US" sz="2800"/>
          </a:p>
        </p:txBody>
      </p:sp>
      <p:pic>
        <p:nvPicPr>
          <p:cNvPr id="2" name="Picture 1" descr="22196462_283403298823838_5636064860589498970_n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5980" y="2346325"/>
            <a:ext cx="4722495" cy="3310890"/>
          </a:xfrm>
          <a:prstGeom prst="rect">
            <a:avLst/>
          </a:prstGeom>
        </p:spPr>
      </p:pic>
      <p:pic>
        <p:nvPicPr>
          <p:cNvPr id="3" name="Picture 2" descr="21752494_274550356375799_2182970382895422512_n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8475" y="2306955"/>
            <a:ext cx="3389630" cy="338963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145" name="Title 1"/>
          <p:cNvSpPr>
            <a:spLocks noGrp="1"/>
          </p:cNvSpPr>
          <p:nvPr>
            <p:ph type="title"/>
          </p:nvPr>
        </p:nvSpPr>
        <p:spPr>
          <a:xfrm>
            <a:off x="503238" y="301625"/>
            <a:ext cx="9072562" cy="1262063"/>
          </a:xfrm>
          <a:noFill/>
          <a:ln>
            <a:noFill/>
          </a:ln>
        </p:spPr>
        <p:txBody>
          <a:bodyPr lIns="0" tIns="0" rIns="0" bIns="0" anchor="ctr"/>
          <a:p>
            <a:r>
              <a:rPr lang="en-GB" altLang="en-US" sz="3200">
                <a:sym typeface="DejaVu Sans" charset="0"/>
              </a:rPr>
              <a:t>Historical Background</a:t>
            </a:r>
            <a:br>
              <a:rPr lang="en-US" altLang="zh-CN"/>
            </a:br>
            <a:endParaRPr lang="en-US" altLang="zh-CN"/>
          </a:p>
        </p:txBody>
      </p:sp>
      <p:sp>
        <p:nvSpPr>
          <p:cNvPr id="3" name="Text Placeholder 2"/>
          <p:cNvSpPr>
            <a:spLocks noGrp="1"/>
          </p:cNvSpPr>
          <p:nvPr>
            <p:ph type="body"/>
          </p:nvPr>
        </p:nvSpPr>
        <p:spPr/>
        <p:txBody>
          <a:bodyPr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altLang="en-US" sz="2400"/>
              <a:t>Udasis</a:t>
            </a:r>
            <a:endParaRPr lang="en-GB" altLang="en-US" sz="240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altLang="en-US" sz="2400"/>
              <a:t>Missionary tours of Guru Nanak Dev Ji</a:t>
            </a:r>
            <a:endParaRPr lang="en-GB" altLang="en-US" sz="240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altLang="en-US" sz="2400"/>
              <a:t>Order of ascetics founded by Baba Sri Chand Ji</a:t>
            </a:r>
            <a:endParaRPr lang="en-GB" altLang="en-US" sz="2400"/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GB" altLang="en-US" sz="2400"/>
              <a:t>To remain single, have no fixed abode and own no property</a:t>
            </a:r>
            <a:endParaRPr lang="en-GB" altLang="en-US" sz="240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altLang="en-US" sz="2400"/>
              <a:t>Other sects excommunicated - only Udasis survived</a:t>
            </a:r>
            <a:endParaRPr lang="en-GB" altLang="en-US" sz="2400"/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GB" altLang="en-US" sz="2400"/>
              <a:t>Gained prominence due to Masand corruption</a:t>
            </a:r>
            <a:endParaRPr lang="en-GB" altLang="en-US" sz="240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GB" altLang="en-US" sz="2400"/>
              <a:t>Nomination over succession</a:t>
            </a:r>
            <a:endParaRPr lang="en-GB" altLang="en-US" sz="240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altLang="en-US" sz="2400"/>
              <a:t>Baba Sri Chand claimed to be natural heir to gurgaddi</a:t>
            </a:r>
            <a:endParaRPr lang="en-GB" altLang="en-US" sz="240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altLang="en-US" sz="2400"/>
              <a:t>Guru Angad Dev Ji moved from Kartarpur to Khadur Sahib to avoid confrontation</a:t>
            </a:r>
            <a:endParaRPr lang="en-GB" altLang="en-US" sz="240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altLang="en-US" sz="2400"/>
              <a:t>Udasi belief that Guru Nanak Dev Ji started two gaddis</a:t>
            </a:r>
            <a:endParaRPr lang="en-GB" altLang="en-US" sz="2400"/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en-GB" altLang="en-US" sz="24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145" name="Title 1"/>
          <p:cNvSpPr>
            <a:spLocks noGrp="1"/>
          </p:cNvSpPr>
          <p:nvPr>
            <p:ph type="title"/>
          </p:nvPr>
        </p:nvSpPr>
        <p:spPr>
          <a:xfrm>
            <a:off x="503238" y="301625"/>
            <a:ext cx="9072562" cy="1262063"/>
          </a:xfrm>
          <a:noFill/>
          <a:ln>
            <a:noFill/>
          </a:ln>
        </p:spPr>
        <p:txBody>
          <a:bodyPr lIns="0" tIns="0" rIns="0" bIns="0" anchor="ctr"/>
          <a:p>
            <a:r>
              <a:rPr lang="en-GB" altLang="en-US" sz="3200">
                <a:sym typeface="DejaVu Sans" charset="0"/>
              </a:rPr>
              <a:t>Historical Background - Baba Sri Chand Ji</a:t>
            </a:r>
            <a:br>
              <a:rPr lang="en-US" altLang="zh-CN"/>
            </a:br>
            <a:endParaRPr lang="en-US" altLang="zh-CN"/>
          </a:p>
        </p:txBody>
      </p:sp>
      <p:sp>
        <p:nvSpPr>
          <p:cNvPr id="3" name="Text Placeholder 2"/>
          <p:cNvSpPr>
            <a:spLocks noGrp="1"/>
          </p:cNvSpPr>
          <p:nvPr>
            <p:ph type="body"/>
          </p:nvPr>
        </p:nvSpPr>
        <p:spPr>
          <a:xfrm>
            <a:off x="502603" y="1268095"/>
            <a:ext cx="9072563" cy="4384675"/>
          </a:xfrm>
        </p:spPr>
        <p:txBody>
          <a:bodyPr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altLang="en-US" sz="2400"/>
              <a:t>Not much primary source material available</a:t>
            </a:r>
            <a:endParaRPr lang="en-GB" altLang="en-US" sz="240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altLang="en-US" sz="2400"/>
              <a:t>Led most of life in seclusion - although sought out by various kings. Lived &gt;100 years</a:t>
            </a:r>
            <a:endParaRPr lang="en-GB" altLang="en-US" sz="240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altLang="en-US" sz="2400"/>
              <a:t>Many myths and fables</a:t>
            </a:r>
            <a:endParaRPr lang="en-GB" altLang="en-US" sz="240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GB" altLang="en-US" sz="2400"/>
              <a:t>Studied extensively </a:t>
            </a:r>
            <a:endParaRPr lang="en-GB" altLang="en-US" sz="240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altLang="en-US" sz="2400"/>
              <a:t>Instructed to studys vedas/shastras/other Indian holy books</a:t>
            </a:r>
            <a:endParaRPr lang="en-GB" altLang="en-US" sz="240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GB" altLang="en-US" sz="2400"/>
              <a:t>Blessed by Guru Nanak Dev Ji with Naam</a:t>
            </a:r>
            <a:endParaRPr lang="en-GB" altLang="en-US" sz="240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GB" altLang="en-US" sz="2400"/>
              <a:t>Travelled extensively</a:t>
            </a:r>
            <a:endParaRPr lang="en-GB" altLang="en-US" sz="240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altLang="en-US" sz="2400"/>
              <a:t>Mecca, Nepal, Tibet amongst others</a:t>
            </a:r>
            <a:endParaRPr lang="en-GB" altLang="en-US" sz="240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GB" altLang="en-US" sz="2400"/>
              <a:t>Composed Arta when Guru Nanak Dev Ji returned from 3rd Udasi</a:t>
            </a:r>
            <a:endParaRPr lang="en-GB" altLang="en-US" sz="240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GB" altLang="en-US" sz="2400"/>
              <a:t>Given Udasi dress by Guru Nanak Dev Ji following 4th Udasi</a:t>
            </a:r>
            <a:endParaRPr lang="en-GB" altLang="en-US" sz="240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GB" altLang="en-US" sz="2400"/>
              <a:t>Met with Guru Ram Das Ji, Guru Arjan Dev Ji and Guru Har Gobind Sahib Ji</a:t>
            </a:r>
            <a:endParaRPr lang="en-GB" altLang="en-US" sz="240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altLang="en-US" sz="2400"/>
              <a:t>Reconciled to nomination of Guru</a:t>
            </a:r>
            <a:endParaRPr lang="en-GB" altLang="en-US" sz="240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altLang="en-US" sz="2400"/>
              <a:t>Adopted Baba Gurditta Ji (who was married)</a:t>
            </a:r>
            <a:endParaRPr lang="en-GB" altLang="en-US" sz="2400"/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en-GB" altLang="en-US" sz="24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Text Placeholder 2"/>
          <p:cNvSpPr>
            <a:spLocks noGrp="1"/>
          </p:cNvSpPr>
          <p:nvPr>
            <p:ph type="body"/>
          </p:nvPr>
        </p:nvSpPr>
        <p:spPr>
          <a:xfrm>
            <a:off x="503555" y="209550"/>
            <a:ext cx="9072880" cy="6722745"/>
          </a:xfrm>
        </p:spPr>
        <p:txBody>
          <a:bodyPr/>
          <a:p>
            <a:pPr algn="ctr"/>
            <a:r>
              <a:rPr lang="en-US" sz="1800"/>
              <a:t>Let us sing the praises of Nanak, King of kings,</a:t>
            </a:r>
            <a:endParaRPr lang="en-US" sz="1800"/>
          </a:p>
          <a:p>
            <a:pPr algn="ctr"/>
            <a:r>
              <a:rPr lang="en-US" sz="1800"/>
              <a:t>Emperor of both worlds.</a:t>
            </a:r>
            <a:endParaRPr lang="en-US" sz="1800"/>
          </a:p>
          <a:p>
            <a:pPr algn="ctr"/>
            <a:r>
              <a:rPr lang="en-US" sz="1800"/>
              <a:t>The whole cosmos is His temple</a:t>
            </a:r>
            <a:endParaRPr lang="en-US" sz="1800"/>
          </a:p>
          <a:p>
            <a:pPr algn="ctr"/>
            <a:r>
              <a:rPr lang="en-US" sz="1800"/>
              <a:t>Congregations sing sweet songs in His praise.</a:t>
            </a:r>
            <a:endParaRPr lang="en-US" sz="1800"/>
          </a:p>
          <a:p>
            <a:pPr algn="ctr"/>
            <a:r>
              <a:rPr lang="en-US" sz="1800"/>
              <a:t>Millions of goddesses burn holy lamps in His honour</a:t>
            </a:r>
            <a:endParaRPr lang="en-US" sz="1800"/>
          </a:p>
          <a:p>
            <a:pPr algn="ctr"/>
            <a:r>
              <a:rPr lang="en-US" sz="1800"/>
              <a:t>Millions of gods sing psalms in His praise.</a:t>
            </a:r>
            <a:endParaRPr lang="en-US" sz="1800"/>
          </a:p>
          <a:p>
            <a:pPr algn="ctr"/>
            <a:r>
              <a:rPr lang="en-US" sz="1800"/>
              <a:t>Millions wash His lotus feet</a:t>
            </a:r>
            <a:endParaRPr lang="en-US" sz="1800"/>
          </a:p>
          <a:p>
            <a:pPr algn="ctr"/>
            <a:r>
              <a:rPr lang="en-US" sz="1800"/>
              <a:t>The moon and sun illuminate Him with their radiance.</a:t>
            </a:r>
            <a:endParaRPr lang="en-US" sz="1800"/>
          </a:p>
          <a:p>
            <a:pPr algn="ctr"/>
            <a:r>
              <a:rPr lang="en-US" sz="1800"/>
              <a:t>Masses of flowers are offering Him fragrance.</a:t>
            </a:r>
            <a:endParaRPr lang="en-US" sz="1800"/>
          </a:p>
          <a:p>
            <a:pPr algn="ctr"/>
            <a:r>
              <a:rPr lang="en-US" sz="1800"/>
              <a:t>The True Master, the True Light, He is merciful to the poor.</a:t>
            </a:r>
            <a:endParaRPr lang="en-US" sz="1800"/>
          </a:p>
          <a:p>
            <a:pPr algn="ctr"/>
            <a:r>
              <a:rPr lang="en-US" sz="1800"/>
              <a:t>The King of the Winds fans Him</a:t>
            </a:r>
            <a:endParaRPr lang="en-US" sz="1800"/>
          </a:p>
          <a:p>
            <a:pPr algn="ctr"/>
            <a:r>
              <a:rPr lang="en-US" sz="1800"/>
              <a:t>While saints and sages meditate on His holiness.</a:t>
            </a:r>
            <a:endParaRPr lang="en-US" sz="1800"/>
          </a:p>
          <a:p>
            <a:pPr algn="ctr"/>
            <a:r>
              <a:rPr lang="en-US" sz="1800"/>
              <a:t>He is universally accepted as the perfect Guru</a:t>
            </a:r>
            <a:endParaRPr lang="en-US" sz="1800"/>
          </a:p>
          <a:p>
            <a:pPr algn="ctr"/>
            <a:r>
              <a:rPr lang="en-US" sz="1800"/>
              <a:t>The entire cosmos vibrates with his celestial song.</a:t>
            </a:r>
            <a:endParaRPr lang="en-US" sz="1800"/>
          </a:p>
          <a:p>
            <a:pPr algn="ctr"/>
            <a:r>
              <a:rPr lang="en-US" sz="1800"/>
              <a:t>Bells ring out the tone -ONKAR-</a:t>
            </a:r>
            <a:endParaRPr lang="en-US" sz="1800"/>
          </a:p>
          <a:p>
            <a:pPr algn="ctr"/>
            <a:r>
              <a:rPr lang="en-US" sz="1800"/>
              <a:t>Continuously illluminating the heavens.</a:t>
            </a:r>
            <a:endParaRPr lang="en-US" sz="1800"/>
          </a:p>
          <a:p>
            <a:pPr algn="ctr"/>
            <a:r>
              <a:rPr lang="en-US" sz="1800"/>
              <a:t>He is one with God, Whose Name is Truth,</a:t>
            </a:r>
            <a:endParaRPr lang="en-US" sz="1800"/>
          </a:p>
          <a:p>
            <a:pPr algn="ctr"/>
            <a:r>
              <a:rPr lang="en-US" sz="1800"/>
              <a:t>In Nanak's Name saints find their support.</a:t>
            </a:r>
            <a:endParaRPr lang="en-US" sz="1800"/>
          </a:p>
          <a:p>
            <a:pPr algn="ctr"/>
            <a:r>
              <a:rPr lang="en-US" sz="1800"/>
              <a:t>Siri Chand, Nanak's son, declares,</a:t>
            </a:r>
            <a:endParaRPr lang="en-US" sz="1800"/>
          </a:p>
          <a:p>
            <a:pPr algn="ctr"/>
            <a:r>
              <a:rPr lang="en-US" sz="1800"/>
              <a:t>"Nanak is unattainable, unfathomable, unshakeable, and pure."</a:t>
            </a:r>
            <a:endParaRPr lang="en-US" sz="1800"/>
          </a:p>
          <a:p>
            <a:pPr algn="ctr"/>
            <a:r>
              <a:rPr lang="en-US" sz="1800"/>
              <a:t>Whoever sings Emperor Nanak's praises</a:t>
            </a:r>
            <a:endParaRPr lang="en-US" sz="1800"/>
          </a:p>
          <a:p>
            <a:pPr algn="ctr"/>
            <a:r>
              <a:rPr lang="en-US" sz="1800"/>
              <a:t>Resides in heaven and achieves complete salvation.</a:t>
            </a:r>
            <a:endParaRPr lang="en-US" sz="1800"/>
          </a:p>
          <a:p>
            <a:pPr algn="ctr"/>
            <a:r>
              <a:rPr lang="en-US" sz="1800"/>
              <a:t>Oh kind Master, protect those who seek your shelter</a:t>
            </a:r>
            <a:endParaRPr lang="en-US" sz="1800"/>
          </a:p>
          <a:p>
            <a:pPr algn="ctr"/>
            <a:r>
              <a:rPr lang="en-US" sz="1800"/>
              <a:t>Oh Nanak! You are the saviour; we are just your children.</a:t>
            </a:r>
            <a:endParaRPr lang="en-US" sz="18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145" name="Title 1"/>
          <p:cNvSpPr>
            <a:spLocks noGrp="1"/>
          </p:cNvSpPr>
          <p:nvPr>
            <p:ph type="title"/>
          </p:nvPr>
        </p:nvSpPr>
        <p:spPr>
          <a:xfrm>
            <a:off x="503238" y="301625"/>
            <a:ext cx="9072562" cy="1262063"/>
          </a:xfrm>
          <a:noFill/>
          <a:ln>
            <a:noFill/>
          </a:ln>
        </p:spPr>
        <p:txBody>
          <a:bodyPr lIns="0" tIns="0" rIns="0" bIns="0" anchor="ctr"/>
          <a:p>
            <a:r>
              <a:rPr lang="en-GB" altLang="en-US" sz="3200">
                <a:sym typeface="DejaVu Sans" charset="0"/>
              </a:rPr>
              <a:t>Historical Background - Baba Gurditta Ji</a:t>
            </a:r>
            <a:br>
              <a:rPr lang="en-US" altLang="zh-CN"/>
            </a:br>
            <a:endParaRPr lang="en-US" altLang="zh-CN"/>
          </a:p>
        </p:txBody>
      </p:sp>
      <p:sp>
        <p:nvSpPr>
          <p:cNvPr id="3" name="Text Placeholder 2"/>
          <p:cNvSpPr>
            <a:spLocks noGrp="1"/>
          </p:cNvSpPr>
          <p:nvPr>
            <p:ph type="body"/>
          </p:nvPr>
        </p:nvSpPr>
        <p:spPr>
          <a:xfrm>
            <a:off x="502603" y="1268095"/>
            <a:ext cx="9072563" cy="4384675"/>
          </a:xfrm>
        </p:spPr>
        <p:txBody>
          <a:bodyPr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altLang="en-US" sz="2400"/>
              <a:t>Recieved support and guidance from the Sikh Gurus</a:t>
            </a:r>
            <a:endParaRPr lang="en-GB" altLang="en-US" sz="240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altLang="en-US" sz="2400"/>
              <a:t>Founded seats of culture and centres</a:t>
            </a:r>
            <a:endParaRPr lang="en-GB" altLang="en-US" sz="240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altLang="en-US" sz="2400"/>
              <a:t>Four Duans (smouldering hearths) - active centres of missionary work</a:t>
            </a:r>
            <a:endParaRPr lang="en-GB" altLang="en-US" sz="2400"/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GB" altLang="en-US" sz="2400"/>
              <a:t>Rediscovered places visited by previous Gurus</a:t>
            </a:r>
            <a:endParaRPr lang="en-GB" altLang="en-US" sz="2400"/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GB" altLang="en-US" sz="2400"/>
              <a:t>Learning Gurmukhi mandatory</a:t>
            </a:r>
            <a:endParaRPr lang="en-GB" altLang="en-US" sz="240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altLang="en-US" sz="2400"/>
              <a:t>Six Bakshishes (lit bounty) and Ten Sub-Bakshishes</a:t>
            </a:r>
            <a:endParaRPr lang="en-GB" altLang="en-US" sz="2400"/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GB" altLang="en-US" sz="2400"/>
              <a:t>Missonary assignment conferred on an individual by the Guru</a:t>
            </a:r>
            <a:endParaRPr lang="en-GB" altLang="en-US" sz="240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altLang="en-US" sz="2400"/>
              <a:t>Several famous individuals from Sikh history were Udasis</a:t>
            </a:r>
            <a:endParaRPr lang="en-GB" altLang="en-US" sz="240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altLang="en-US" sz="2400"/>
              <a:t>Mihan Sahib, Bhai Pheru, Sutra Shah, Mahant Kirpal</a:t>
            </a:r>
            <a:endParaRPr lang="en-GB" altLang="en-US" sz="240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altLang="en-US" sz="2400"/>
              <a:t>Looked after Anandpur Sahib and Hazur Sahib</a:t>
            </a:r>
            <a:endParaRPr lang="en-GB" altLang="en-US" sz="240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altLang="en-US" sz="2400"/>
              <a:t>Thwarted attempted of Gurbaksh Das to take over Anandpur</a:t>
            </a:r>
            <a:endParaRPr lang="en-GB" altLang="en-US" sz="24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145" name="Title 1"/>
          <p:cNvSpPr>
            <a:spLocks noGrp="1"/>
          </p:cNvSpPr>
          <p:nvPr>
            <p:ph type="title"/>
          </p:nvPr>
        </p:nvSpPr>
        <p:spPr>
          <a:xfrm>
            <a:off x="503238" y="301625"/>
            <a:ext cx="9072562" cy="1262063"/>
          </a:xfrm>
          <a:noFill/>
          <a:ln>
            <a:noFill/>
          </a:ln>
        </p:spPr>
        <p:txBody>
          <a:bodyPr lIns="0" tIns="0" rIns="0" bIns="0" anchor="ctr"/>
          <a:p>
            <a:r>
              <a:rPr lang="en-GB" altLang="en-US" sz="3200"/>
              <a:t>Udasi Establishments</a:t>
            </a:r>
            <a:br>
              <a:rPr lang="en-US" altLang="zh-CN"/>
            </a:br>
            <a:endParaRPr lang="en-US" altLang="zh-CN"/>
          </a:p>
        </p:txBody>
      </p:sp>
      <p:sp>
        <p:nvSpPr>
          <p:cNvPr id="3" name="Text Placeholder 2"/>
          <p:cNvSpPr>
            <a:spLocks noGrp="1"/>
          </p:cNvSpPr>
          <p:nvPr>
            <p:ph type="body"/>
          </p:nvPr>
        </p:nvSpPr>
        <p:spPr>
          <a:xfrm>
            <a:off x="502603" y="1268095"/>
            <a:ext cx="9072563" cy="4384675"/>
          </a:xfrm>
        </p:spPr>
        <p:txBody>
          <a:bodyPr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altLang="en-US" sz="2000"/>
              <a:t>Different words for establishment: Darbar, Gurudwara, Samadh, Dharamsala, Dera, Akhara</a:t>
            </a:r>
            <a:endParaRPr lang="en-GB" altLang="en-US" sz="200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altLang="en-US" sz="2000"/>
              <a:t>250 centres during Sikh rule</a:t>
            </a:r>
            <a:endParaRPr lang="en-GB" altLang="en-US" sz="2000"/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GB" altLang="en-US" sz="2000"/>
              <a:t>Liberal state patronage - 500 rupees/year.</a:t>
            </a:r>
            <a:endParaRPr lang="en-GB" altLang="en-US" sz="2000"/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lang="en-GB" altLang="en-US" sz="2000"/>
              <a:t>Brahmbuta Akhara - 18,000 rupees/year.  200 resident sadhus/70 musicians</a:t>
            </a:r>
            <a:endParaRPr lang="en-GB" altLang="en-US" sz="200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altLang="en-US" sz="2000"/>
              <a:t>Religious, educational and cultural activites</a:t>
            </a:r>
            <a:endParaRPr lang="en-GB" altLang="en-US" sz="2000"/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GB" altLang="en-US" sz="2000"/>
              <a:t>Sansrikht/Gurmukhi schools, medical services, provided clothes/food, works on science, morals and maths taught</a:t>
            </a:r>
            <a:endParaRPr lang="en-GB" altLang="en-US" sz="200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altLang="en-US" sz="2000"/>
              <a:t>Food and shelter</a:t>
            </a:r>
            <a:endParaRPr lang="en-GB" altLang="en-US" sz="200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altLang="en-US" sz="2000"/>
              <a:t>3 catergories - established by Udasi sadh, places assosiated with Sikh Gurus, centres connected with personalities assosiated with Guru Nanak Dev Ji.</a:t>
            </a:r>
            <a:endParaRPr lang="en-GB" altLang="en-US" sz="200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GB" altLang="en-US" sz="2000"/>
              <a:t>After Annexation - change in political, social and religious affairs of the state.</a:t>
            </a:r>
            <a:endParaRPr lang="en-GB" altLang="en-US" sz="200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altLang="en-US" sz="2000"/>
              <a:t>Deprived Sikhs of their acquired power and prestige</a:t>
            </a:r>
            <a:endParaRPr lang="en-GB" altLang="en-US" sz="200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altLang="en-US" sz="2000"/>
              <a:t>Utilized state machinery to turn socio-religious organisations into their mould - funding offered with terms and conditions</a:t>
            </a:r>
            <a:endParaRPr lang="en-GB" altLang="en-US" sz="2000"/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GB" altLang="en-US" sz="2000"/>
              <a:t>Reduction in Udasi numbers and change in their organisational structure</a:t>
            </a:r>
            <a:endParaRPr lang="en-GB" altLang="en-US" sz="2000"/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GB" altLang="en-US" sz="20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145" name="Title 1"/>
          <p:cNvSpPr>
            <a:spLocks noGrp="1"/>
          </p:cNvSpPr>
          <p:nvPr>
            <p:ph type="title"/>
          </p:nvPr>
        </p:nvSpPr>
        <p:spPr>
          <a:xfrm>
            <a:off x="503238" y="301625"/>
            <a:ext cx="9072562" cy="1262063"/>
          </a:xfrm>
          <a:noFill/>
          <a:ln>
            <a:noFill/>
          </a:ln>
        </p:spPr>
        <p:txBody>
          <a:bodyPr lIns="0" tIns="0" rIns="0" bIns="0" anchor="ctr"/>
          <a:p>
            <a:r>
              <a:rPr lang="en-GB" altLang="en-US" sz="3200"/>
              <a:t>Udasi Establishments</a:t>
            </a:r>
            <a:br>
              <a:rPr lang="en-US" altLang="zh-CN"/>
            </a:br>
            <a:endParaRPr lang="en-US" altLang="zh-CN"/>
          </a:p>
        </p:txBody>
      </p:sp>
      <p:sp>
        <p:nvSpPr>
          <p:cNvPr id="3" name="Text Placeholder 2"/>
          <p:cNvSpPr>
            <a:spLocks noGrp="1"/>
          </p:cNvSpPr>
          <p:nvPr>
            <p:ph type="body"/>
          </p:nvPr>
        </p:nvSpPr>
        <p:spPr>
          <a:xfrm>
            <a:off x="502603" y="1268095"/>
            <a:ext cx="9072563" cy="4384675"/>
          </a:xfrm>
        </p:spPr>
        <p:txBody>
          <a:bodyPr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altLang="en-US" sz="2000"/>
              <a:t>Interesting comparision between Randhir Singh and Bramhanand views on the Udasi Samparda</a:t>
            </a:r>
            <a:endParaRPr lang="en-GB" altLang="en-US" sz="200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altLang="en-US" sz="2000"/>
              <a:t>? Udasis responsible for growth and development of towns/cities </a:t>
            </a:r>
            <a:endParaRPr lang="en-GB" altLang="en-US" sz="200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altLang="en-US" sz="2000"/>
              <a:t>Lost several legal cases to the Akaalis</a:t>
            </a:r>
            <a:endParaRPr lang="en-GB" altLang="en-US" sz="200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altLang="en-US" sz="2000"/>
              <a:t>Seperated from Sikhs in the Gurudwara Act 1925</a:t>
            </a:r>
            <a:endParaRPr lang="en-GB" altLang="en-US" sz="200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altLang="en-US" sz="2000"/>
              <a:t>Began to assert themselves as Hindus</a:t>
            </a:r>
            <a:endParaRPr lang="en-GB" altLang="en-US" sz="200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altLang="en-US" sz="2000"/>
              <a:t>Many establishments lost in partition </a:t>
            </a:r>
            <a:endParaRPr lang="en-GB" altLang="en-US" sz="200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altLang="en-US" sz="2000"/>
              <a:t>Replacement of traditional education system with the English system</a:t>
            </a:r>
            <a:endParaRPr lang="en-GB" altLang="en-US" sz="20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145" name="Title 1"/>
          <p:cNvSpPr>
            <a:spLocks noGrp="1"/>
          </p:cNvSpPr>
          <p:nvPr>
            <p:ph type="title"/>
          </p:nvPr>
        </p:nvSpPr>
        <p:spPr>
          <a:xfrm>
            <a:off x="503238" y="301625"/>
            <a:ext cx="9072562" cy="1262063"/>
          </a:xfrm>
          <a:noFill/>
          <a:ln>
            <a:noFill/>
          </a:ln>
        </p:spPr>
        <p:txBody>
          <a:bodyPr lIns="0" tIns="0" rIns="0" bIns="0" anchor="ctr"/>
          <a:p>
            <a:r>
              <a:rPr lang="en-GB" altLang="en-US" sz="3200"/>
              <a:t>State Partonage</a:t>
            </a:r>
            <a:endParaRPr lang="en-US" altLang="zh-CN" sz="3200"/>
          </a:p>
        </p:txBody>
      </p:sp>
      <p:sp>
        <p:nvSpPr>
          <p:cNvPr id="3" name="Text Placeholder 2"/>
          <p:cNvSpPr>
            <a:spLocks noGrp="1"/>
          </p:cNvSpPr>
          <p:nvPr>
            <p:ph type="body"/>
          </p:nvPr>
        </p:nvSpPr>
        <p:spPr>
          <a:xfrm>
            <a:off x="502603" y="1268095"/>
            <a:ext cx="9072563" cy="4384675"/>
          </a:xfrm>
        </p:spPr>
        <p:txBody>
          <a:bodyPr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altLang="en-US" sz="2000"/>
              <a:t>Grants frequently given by state</a:t>
            </a:r>
            <a:endParaRPr lang="en-GB" altLang="en-US" sz="200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altLang="en-US" sz="2000"/>
              <a:t>Dharmarth - exempt from all obligations other than social responsibility</a:t>
            </a:r>
            <a:endParaRPr lang="en-GB" altLang="en-US" sz="200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altLang="en-US" sz="2000"/>
              <a:t>Grantees expected to pray for state/enlist support for socio-political causes </a:t>
            </a:r>
            <a:endParaRPr lang="en-GB" altLang="en-US" sz="200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altLang="en-US" sz="2000"/>
              <a:t>Enjoyed maximum revenue free grants in addition to Sodhis and Bedis</a:t>
            </a:r>
            <a:endParaRPr lang="en-GB" altLang="en-US" sz="200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altLang="en-US" sz="2000"/>
              <a:t>200 estalishments receiving 80,000 rupees/year</a:t>
            </a:r>
            <a:endParaRPr lang="en-GB" altLang="en-US" sz="200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GB" altLang="en-US" sz="2000"/>
              <a:t>Also obtained individual grants and prior to Sikh rule grants from Mughal state and Afghan chiefs</a:t>
            </a:r>
            <a:endParaRPr lang="en-GB" altLang="en-US" sz="200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GB" altLang="en-US" sz="2000"/>
              <a:t>Grants for reciting SGGS and preparing copies</a:t>
            </a:r>
            <a:endParaRPr lang="en-GB" altLang="en-US" sz="2000"/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en-GB" altLang="en-US" sz="200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GB" altLang="en-US" sz="2000"/>
              <a:t>Partonage because of their popularity and this partonage increased their influence</a:t>
            </a:r>
            <a:endParaRPr lang="en-GB" altLang="en-US" sz="200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altLang="en-US" sz="2000"/>
              <a:t>Cases of British continuing grants</a:t>
            </a:r>
            <a:endParaRPr lang="en-GB" altLang="en-US" sz="200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altLang="en-US" sz="2000"/>
              <a:t>Mahant Custodians changed to Owners</a:t>
            </a:r>
            <a:endParaRPr lang="en-GB" altLang="en-US" sz="2000"/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GB" altLang="en-US" sz="2000"/>
              <a:t>Many establishments turned to private houses closed to the public</a:t>
            </a:r>
            <a:endParaRPr lang="en-GB" altLang="en-US" sz="20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145" name="Title 1"/>
          <p:cNvSpPr>
            <a:spLocks noGrp="1"/>
          </p:cNvSpPr>
          <p:nvPr>
            <p:ph type="title"/>
          </p:nvPr>
        </p:nvSpPr>
        <p:spPr>
          <a:xfrm>
            <a:off x="503238" y="301625"/>
            <a:ext cx="9072562" cy="1262063"/>
          </a:xfrm>
          <a:noFill/>
          <a:ln>
            <a:noFill/>
          </a:ln>
        </p:spPr>
        <p:txBody>
          <a:bodyPr lIns="0" tIns="0" rIns="0" bIns="0" anchor="ctr"/>
          <a:p>
            <a:r>
              <a:rPr lang="en-GB" altLang="en-US" sz="3200"/>
              <a:t>Organisational Structure</a:t>
            </a:r>
            <a:endParaRPr lang="en-GB" altLang="en-US" sz="3200"/>
          </a:p>
        </p:txBody>
      </p:sp>
      <p:sp>
        <p:nvSpPr>
          <p:cNvPr id="3" name="Text Placeholder 2"/>
          <p:cNvSpPr>
            <a:spLocks noGrp="1"/>
          </p:cNvSpPr>
          <p:nvPr>
            <p:ph type="body"/>
          </p:nvPr>
        </p:nvSpPr>
        <p:spPr>
          <a:xfrm>
            <a:off x="502603" y="1268095"/>
            <a:ext cx="9072563" cy="4384675"/>
          </a:xfrm>
        </p:spPr>
        <p:txBody>
          <a:bodyPr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altLang="en-US" sz="2000"/>
              <a:t>Spiritual affilitation to orginial duan/bakshish</a:t>
            </a:r>
            <a:endParaRPr lang="en-GB" altLang="en-US" sz="200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altLang="en-US" sz="2000"/>
              <a:t>Akhara - largest organisation</a:t>
            </a:r>
            <a:endParaRPr lang="en-GB" altLang="en-US" sz="200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altLang="en-US" sz="2000"/>
              <a:t>No fixed size</a:t>
            </a:r>
            <a:endParaRPr lang="en-GB" altLang="en-US" sz="200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altLang="en-US" sz="2000"/>
              <a:t>Samadh</a:t>
            </a:r>
            <a:endParaRPr lang="en-GB" altLang="en-US" sz="200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GB" altLang="en-US" sz="2000"/>
              <a:t>Darbars/Gurudwaras</a:t>
            </a:r>
            <a:endParaRPr lang="en-GB" altLang="en-US" sz="200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GB" altLang="en-US" sz="2000"/>
              <a:t>Dharamsal</a:t>
            </a:r>
            <a:endParaRPr lang="en-GB" altLang="en-US" sz="200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altLang="en-US" sz="2000"/>
              <a:t>Established in countryside</a:t>
            </a:r>
            <a:endParaRPr lang="en-GB" altLang="en-US" sz="2000"/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GB" altLang="en-US" sz="2000"/>
              <a:t>Secular as well as religious purpose</a:t>
            </a:r>
            <a:endParaRPr lang="en-GB" altLang="en-US" sz="200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GB" altLang="en-US" sz="2000"/>
              <a:t>Every centre was independent and had a Mahant (organiser of religious, financial and admin affairs)</a:t>
            </a:r>
            <a:endParaRPr lang="en-GB" altLang="en-US" sz="200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altLang="en-US" sz="2000"/>
              <a:t>Chela, Gurbhai, Sadh, Granthis, Cooks, Musicians</a:t>
            </a:r>
            <a:endParaRPr lang="en-GB" altLang="en-US" sz="200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altLang="en-US" sz="2000"/>
              <a:t>Different modes of running centre</a:t>
            </a:r>
            <a:endParaRPr lang="en-GB" altLang="en-US" sz="200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altLang="en-US" sz="2000"/>
              <a:t>Only Mahant could nominate succesor</a:t>
            </a:r>
            <a:endParaRPr lang="en-GB" altLang="en-US" sz="2000"/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GB" altLang="en-US" sz="2000"/>
              <a:t>Wait till last breath thereby ensuring dedication</a:t>
            </a:r>
            <a:endParaRPr lang="en-GB" altLang="en-US" sz="2000"/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GB" altLang="en-US" sz="2000"/>
              <a:t>If dispute - panchayat</a:t>
            </a:r>
            <a:endParaRPr lang="en-GB" altLang="en-US" sz="20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145" name="Title 1"/>
          <p:cNvSpPr>
            <a:spLocks noGrp="1"/>
          </p:cNvSpPr>
          <p:nvPr>
            <p:ph type="title"/>
          </p:nvPr>
        </p:nvSpPr>
        <p:spPr>
          <a:xfrm>
            <a:off x="503238" y="301625"/>
            <a:ext cx="9072562" cy="1262063"/>
          </a:xfrm>
          <a:noFill/>
          <a:ln>
            <a:noFill/>
          </a:ln>
        </p:spPr>
        <p:txBody>
          <a:bodyPr lIns="0" tIns="0" rIns="0" bIns="0" anchor="ctr"/>
          <a:p>
            <a:r>
              <a:rPr lang="en-GB" altLang="en-US" sz="3200"/>
              <a:t>Organisational Structure</a:t>
            </a:r>
            <a:endParaRPr lang="en-GB" altLang="en-US" sz="3200"/>
          </a:p>
        </p:txBody>
      </p:sp>
      <p:sp>
        <p:nvSpPr>
          <p:cNvPr id="3" name="Text Placeholder 2"/>
          <p:cNvSpPr>
            <a:spLocks noGrp="1"/>
          </p:cNvSpPr>
          <p:nvPr>
            <p:ph type="body"/>
          </p:nvPr>
        </p:nvSpPr>
        <p:spPr>
          <a:xfrm>
            <a:off x="502603" y="1268095"/>
            <a:ext cx="9072563" cy="4384675"/>
          </a:xfrm>
        </p:spPr>
        <p:txBody>
          <a:bodyPr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altLang="en-US" sz="2000"/>
              <a:t>Own property; land, shops, houses, gardens and grooves</a:t>
            </a:r>
            <a:endParaRPr lang="en-GB" altLang="en-US" sz="200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altLang="en-US" sz="200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altLang="en-US" sz="2000"/>
              <a:t>Aims and Objections of sect</a:t>
            </a:r>
            <a:endParaRPr lang="en-GB" altLang="en-US" sz="200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altLang="en-US" sz="2000"/>
              <a:t>Rules and regulations</a:t>
            </a:r>
            <a:endParaRPr lang="en-GB" altLang="en-US" sz="20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145" name="Title 1"/>
          <p:cNvSpPr>
            <a:spLocks noGrp="1"/>
          </p:cNvSpPr>
          <p:nvPr>
            <p:ph type="title"/>
          </p:nvPr>
        </p:nvSpPr>
        <p:spPr>
          <a:xfrm>
            <a:off x="503238" y="301625"/>
            <a:ext cx="9072562" cy="1262063"/>
          </a:xfrm>
          <a:noFill/>
          <a:ln>
            <a:noFill/>
          </a:ln>
        </p:spPr>
        <p:txBody>
          <a:bodyPr lIns="0" tIns="0" rIns="0" bIns="0" anchor="ctr"/>
          <a:p>
            <a:r>
              <a:rPr lang="en-GB" altLang="en-US" sz="3200"/>
              <a:t>Beliefs and Practises</a:t>
            </a:r>
            <a:endParaRPr lang="en-GB" altLang="en-US" sz="3200"/>
          </a:p>
        </p:txBody>
      </p:sp>
      <p:sp>
        <p:nvSpPr>
          <p:cNvPr id="3" name="Text Placeholder 2"/>
          <p:cNvSpPr>
            <a:spLocks noGrp="1"/>
          </p:cNvSpPr>
          <p:nvPr>
            <p:ph type="body"/>
          </p:nvPr>
        </p:nvSpPr>
        <p:spPr>
          <a:xfrm>
            <a:off x="502603" y="1268095"/>
            <a:ext cx="9072563" cy="4384675"/>
          </a:xfrm>
        </p:spPr>
        <p:txBody>
          <a:bodyPr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altLang="en-US" sz="2000"/>
              <a:t>Most information available from Udasi literature</a:t>
            </a:r>
            <a:endParaRPr lang="en-GB" altLang="en-US" sz="200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altLang="en-US" sz="2000"/>
              <a:t>Majority written after 1920s</a:t>
            </a:r>
            <a:endParaRPr lang="en-GB" altLang="en-US" sz="200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altLang="en-US" sz="2000"/>
              <a:t>Great reverence for Guru Nanak and his followers</a:t>
            </a:r>
            <a:endParaRPr lang="en-GB" altLang="en-US" sz="200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altLang="en-US" sz="2000"/>
              <a:t>Recite Japji Sahib, Rehras Sahib and Kirtan Sohila in addition to other bani</a:t>
            </a:r>
            <a:endParaRPr lang="en-GB" altLang="en-US" sz="200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altLang="en-US" sz="2000"/>
              <a:t>Practice of keeping SGGS in establishments was common place</a:t>
            </a:r>
            <a:endParaRPr lang="en-GB" altLang="en-US" sz="200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GB" altLang="en-US" sz="2000"/>
              <a:t>Subscribe to principle of gnosis (insight into real nature)</a:t>
            </a:r>
            <a:endParaRPr lang="en-GB" altLang="en-US" sz="200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altLang="en-US" sz="2000"/>
              <a:t>Author suggests this in conflict with Sikhi?</a:t>
            </a:r>
            <a:endParaRPr lang="en-GB" altLang="en-US" sz="200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altLang="en-US" sz="2000"/>
              <a:t>Gyan-Ratnavali written by Udasi</a:t>
            </a:r>
            <a:endParaRPr lang="en-GB" altLang="en-US" sz="200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GB" altLang="en-US" sz="2000"/>
              <a:t>Object of Bhakti - supreme reality, necessity of Gyaan</a:t>
            </a:r>
            <a:endParaRPr lang="en-GB" altLang="en-US" sz="200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GB" altLang="en-US" sz="2000"/>
              <a:t>Udasis did not conform to a single pattern</a:t>
            </a:r>
            <a:endParaRPr lang="en-GB" altLang="en-US" sz="200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GB" altLang="en-US" sz="2000"/>
              <a:t>Believe in a seperate Gaddi from Guru Nanak Dev Ji to present Mahants</a:t>
            </a:r>
            <a:endParaRPr lang="en-GB" altLang="en-US" sz="200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GB" altLang="en-US" sz="2000"/>
              <a:t>Worship five deities?</a:t>
            </a:r>
            <a:endParaRPr lang="en-GB" altLang="en-US" sz="200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GB" altLang="en-US" sz="2000"/>
              <a:t>Believe in Vedas, Puranas, and the Shastras</a:t>
            </a:r>
            <a:endParaRPr lang="en-GB" altLang="en-US" sz="200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GB" altLang="en-US" sz="2000"/>
              <a:t>Initiation ceremony </a:t>
            </a:r>
            <a:endParaRPr lang="en-GB" altLang="en-US" sz="200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altLang="en-US" sz="2000"/>
              <a:t>Avoid women/gold</a:t>
            </a:r>
            <a:endParaRPr lang="en-GB" altLang="en-US" sz="200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altLang="en-US" sz="2000"/>
              <a:t>Name change, ending with Brahm/Das</a:t>
            </a:r>
            <a:endParaRPr lang="en-GB" altLang="en-US" sz="200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altLang="en-US" sz="2000"/>
              <a:t>Dress/Naked</a:t>
            </a:r>
            <a:endParaRPr lang="en-GB" altLang="en-US" sz="2000"/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en-GB" altLang="en-US" sz="200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altLang="en-US" sz="20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145" name="Title 1"/>
          <p:cNvSpPr>
            <a:spLocks noGrp="1"/>
          </p:cNvSpPr>
          <p:nvPr>
            <p:ph type="title"/>
          </p:nvPr>
        </p:nvSpPr>
        <p:spPr>
          <a:xfrm>
            <a:off x="503238" y="301625"/>
            <a:ext cx="9072562" cy="1262063"/>
          </a:xfrm>
          <a:noFill/>
          <a:ln>
            <a:noFill/>
          </a:ln>
        </p:spPr>
        <p:txBody>
          <a:bodyPr lIns="0" tIns="0" rIns="0" bIns="0" anchor="ctr"/>
          <a:p>
            <a:r>
              <a:rPr lang="en-GB" altLang="en-US" sz="3200"/>
              <a:t>Beliefs and Practises</a:t>
            </a:r>
            <a:endParaRPr lang="en-GB" altLang="en-US" sz="3200"/>
          </a:p>
        </p:txBody>
      </p:sp>
      <p:sp>
        <p:nvSpPr>
          <p:cNvPr id="3" name="Text Placeholder 2"/>
          <p:cNvSpPr>
            <a:spLocks noGrp="1"/>
          </p:cNvSpPr>
          <p:nvPr>
            <p:ph type="body"/>
          </p:nvPr>
        </p:nvSpPr>
        <p:spPr>
          <a:xfrm>
            <a:off x="502603" y="1268095"/>
            <a:ext cx="9072563" cy="4384675"/>
          </a:xfrm>
        </p:spPr>
        <p:txBody>
          <a:bodyPr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altLang="en-US" sz="2000"/>
              <a:t>Three types of Sadhu</a:t>
            </a:r>
            <a:endParaRPr lang="en-GB" altLang="en-US" sz="200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altLang="en-US" sz="2000"/>
              <a:t>Several other denominations</a:t>
            </a:r>
            <a:endParaRPr lang="en-GB" altLang="en-US" sz="200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GB" altLang="en-US" sz="2000"/>
              <a:t>Worship of Idols</a:t>
            </a:r>
            <a:endParaRPr lang="en-GB" altLang="en-US" sz="200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GB" altLang="en-US" sz="2000"/>
              <a:t>Hatha-yoga</a:t>
            </a:r>
            <a:endParaRPr lang="en-GB" altLang="en-US" sz="200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GB" altLang="en-US" sz="2000"/>
              <a:t>Dhuni - continous smouldering fire</a:t>
            </a:r>
            <a:endParaRPr lang="en-GB" altLang="en-US" sz="200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GB" altLang="en-US" sz="2000"/>
              <a:t>Seva</a:t>
            </a:r>
            <a:endParaRPr lang="en-GB" altLang="en-US" sz="200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GB" altLang="en-US" sz="2000"/>
              <a:t>Complete surrender to God - detachment to the world akin to a lotus flower</a:t>
            </a:r>
            <a:endParaRPr lang="en-GB" altLang="en-US" sz="200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GB" altLang="en-US" sz="2000"/>
              <a:t>Gajo Ji Waheguru</a:t>
            </a:r>
            <a:endParaRPr lang="en-GB" altLang="en-US" sz="200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GB" altLang="en-US" sz="2000"/>
              <a:t>Avoid meat, etoh and smoking</a:t>
            </a:r>
            <a:endParaRPr lang="en-GB" altLang="en-US" sz="200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altLang="en-US" sz="2000"/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en-GB" altLang="en-US" sz="200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altLang="en-US" sz="2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6554</Words>
  <Application>WPS Presentation</Application>
  <PresentationFormat/>
  <Paragraphs>183</Paragraphs>
  <Slides>14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14</vt:i4>
      </vt:variant>
    </vt:vector>
  </HeadingPairs>
  <TitlesOfParts>
    <vt:vector size="27" baseType="lpstr">
      <vt:lpstr>Arial</vt:lpstr>
      <vt:lpstr>SimSun</vt:lpstr>
      <vt:lpstr>Wingdings</vt:lpstr>
      <vt:lpstr>DejaVu Sans</vt:lpstr>
      <vt:lpstr>Arial</vt:lpstr>
      <vt:lpstr>Times New Roman</vt:lpstr>
      <vt:lpstr>Microsoft YaHei</vt:lpstr>
      <vt:lpstr/>
      <vt:lpstr>Arial Unicode MS</vt:lpstr>
      <vt:lpstr>Calibri</vt:lpstr>
      <vt:lpstr>Segoe Print</vt:lpstr>
      <vt:lpstr>Office Theme</vt:lpstr>
      <vt:lpstr>1_Office Theme</vt:lpstr>
      <vt:lpstr>PowerPoint 演示文稿</vt:lpstr>
      <vt:lpstr>PowerPoint 演示文稿</vt:lpstr>
      <vt:lpstr>The Udasis in the Colonial Punjab by Kiranjeet Sandhu</vt:lpstr>
      <vt:lpstr>Historical Background </vt:lpstr>
      <vt:lpstr>Historical Background - Baba Sri Chand Ji </vt:lpstr>
      <vt:lpstr>PowerPoint 演示文稿</vt:lpstr>
      <vt:lpstr>Historical Background - Baba Gurditta Ji </vt:lpstr>
      <vt:lpstr>Udasi Establishments </vt:lpstr>
      <vt:lpstr>Udasi Establishments </vt:lpstr>
      <vt:lpstr>State Partonage</vt:lpstr>
      <vt:lpstr>Organisational Structure</vt:lpstr>
      <vt:lpstr>Organisational Structure</vt:lpstr>
      <vt:lpstr>Beliefs and Practises</vt:lpstr>
      <vt:lpstr>Beliefs and Practises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user</cp:lastModifiedBy>
  <cp:revision>55</cp:revision>
  <dcterms:created xsi:type="dcterms:W3CDTF">2017-01-14T12:11:00Z</dcterms:created>
  <dcterms:modified xsi:type="dcterms:W3CDTF">2017-10-28T10:50:14Z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1033-10.2.0.5934</vt:lpwstr>
  </property>
</Properties>
</file>