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07" r:id="rId3"/>
    <p:sldId id="257" r:id="rId4"/>
    <p:sldId id="308" r:id="rId5"/>
    <p:sldId id="318" r:id="rId6"/>
    <p:sldId id="319" r:id="rId7"/>
    <p:sldId id="320" r:id="rId8"/>
    <p:sldId id="321" r:id="rId9"/>
    <p:sldId id="322" r:id="rId10"/>
    <p:sldId id="323" r:id="rId11"/>
    <p:sldId id="324" r:id="rId12"/>
    <p:sldId id="325" r:id="rId13"/>
  </p:sldIdLst>
  <p:sldSz cx="10080625" cy="7559675"/>
  <p:notesSz cx="7559675" cy="106914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tIns="0" rIns="0" bIns="0" anchor="ctr"/>
          <a:p>
            <a:pPr algn="ctr"/>
            <a:endParaRPr lang="en-GB" sz="4400" b="0" strike="noStrike" spc="-1">
              <a:solidFill>
                <a:srgbClr val="000000"/>
              </a:solidFill>
              <a:uFill>
                <a:solidFill>
                  <a:srgbClr val="FFFFFF"/>
                </a:solidFill>
              </a:uFill>
              <a:latin typeface="Arial" panose="020B0604020202020204"/>
            </a:endParaRPr>
          </a:p>
        </p:txBody>
      </p:sp>
      <p:sp>
        <p:nvSpPr>
          <p:cNvPr id="6" name="PlaceHolder 2"/>
          <p:cNvSpPr>
            <a:spLocks noGrp="1"/>
          </p:cNvSpPr>
          <p:nvPr>
            <p:ph type="subTitle"/>
          </p:nvPr>
        </p:nvSpPr>
        <p:spPr>
          <a:xfrm>
            <a:off x="504000" y="1769040"/>
            <a:ext cx="9071640" cy="4384440"/>
          </a:xfrm>
          <a:prstGeom prst="rect">
            <a:avLst/>
          </a:prstGeom>
        </p:spPr>
        <p:txBody>
          <a:bodyPr lIns="0" tIns="0" rIns="0" bIns="0" anchor="ctr"/>
          <a:p>
            <a:pPr algn="ctr"/>
            <a:endParaRPr lang="en-GB" sz="3200" b="0" strike="noStrike" spc="-1">
              <a:solidFill>
                <a:srgbClr val="000000"/>
              </a:solidFill>
              <a:uFill>
                <a:solidFill>
                  <a:srgbClr val="FFFFFF"/>
                </a:solidFill>
              </a:uFill>
              <a:latin typeface="Arial" panose="020B0604020202020204"/>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tIns="0" rIns="0" bIns="0" anchor="ctr"/>
          <a:p>
            <a:pPr algn="ctr"/>
            <a:endParaRPr lang="en-GB" sz="4400" b="0" strike="noStrike" spc="-1">
              <a:solidFill>
                <a:srgbClr val="000000"/>
              </a:solidFill>
              <a:uFill>
                <a:solidFill>
                  <a:srgbClr val="FFFFFF"/>
                </a:solidFill>
              </a:uFill>
              <a:latin typeface="Arial" panose="020B0604020202020204"/>
            </a:endParaRPr>
          </a:p>
        </p:txBody>
      </p:sp>
      <p:sp>
        <p:nvSpPr>
          <p:cNvPr id="8" name="PlaceHolder 2"/>
          <p:cNvSpPr>
            <a:spLocks noGrp="1"/>
          </p:cNvSpPr>
          <p:nvPr>
            <p:ph type="body"/>
          </p:nvPr>
        </p:nvSpPr>
        <p:spPr>
          <a:xfrm>
            <a:off x="504000" y="1769040"/>
            <a:ext cx="9071640" cy="43844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tIns="0" rIns="0" bIns="0" anchor="ctr"/>
          <a:p>
            <a:pPr algn="ctr"/>
            <a:endParaRPr lang="en-GB" sz="4400" b="0" strike="noStrike" spc="-1">
              <a:solidFill>
                <a:srgbClr val="000000"/>
              </a:solidFill>
              <a:uFill>
                <a:solidFill>
                  <a:srgbClr val="FFFFFF"/>
                </a:solidFill>
              </a:uFill>
              <a:latin typeface="Arial" panose="020B0604020202020204"/>
            </a:endParaRPr>
          </a:p>
        </p:txBody>
      </p:sp>
      <p:sp>
        <p:nvSpPr>
          <p:cNvPr id="10" name="PlaceHolder 2"/>
          <p:cNvSpPr>
            <a:spLocks noGrp="1"/>
          </p:cNvSpPr>
          <p:nvPr>
            <p:ph type="body"/>
          </p:nvPr>
        </p:nvSpPr>
        <p:spPr>
          <a:xfrm>
            <a:off x="504000" y="1769040"/>
            <a:ext cx="4426920" cy="43844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
        <p:nvSpPr>
          <p:cNvPr id="11" name="PlaceHolder 3"/>
          <p:cNvSpPr>
            <a:spLocks noGrp="1"/>
          </p:cNvSpPr>
          <p:nvPr>
            <p:ph type="body"/>
          </p:nvPr>
        </p:nvSpPr>
        <p:spPr>
          <a:xfrm>
            <a:off x="5152680" y="1769040"/>
            <a:ext cx="4426920" cy="43844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tIns="0" rIns="0" bIns="0" anchor="ctr"/>
          <a:p>
            <a:pPr algn="ctr"/>
            <a:endParaRPr lang="en-GB" sz="4400" b="0" strike="noStrike" spc="-1">
              <a:solidFill>
                <a:srgbClr val="000000"/>
              </a:solidFill>
              <a:uFill>
                <a:solidFill>
                  <a:srgbClr val="FFFFFF"/>
                </a:solidFill>
              </a:uFill>
              <a:latin typeface="Arial" panose="020B0604020202020204"/>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tIns="0" rIns="0" bIns="0" anchor="ctr"/>
          <a:p>
            <a:pPr algn="ctr"/>
            <a:endParaRPr lang="en-GB" sz="3200" b="0" strike="noStrike" spc="-1">
              <a:solidFill>
                <a:srgbClr val="000000"/>
              </a:solidFill>
              <a:uFill>
                <a:solidFill>
                  <a:srgbClr val="FFFFFF"/>
                </a:solidFill>
              </a:uFill>
              <a:latin typeface="Arial" panose="020B0604020202020204"/>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tIns="0" rIns="0" bIns="0" anchor="ctr"/>
          <a:p>
            <a:pPr algn="ctr"/>
            <a:endParaRPr lang="en-GB" sz="4400" b="0" strike="noStrike" spc="-1">
              <a:solidFill>
                <a:srgbClr val="000000"/>
              </a:solidFill>
              <a:uFill>
                <a:solidFill>
                  <a:srgbClr val="FFFFFF"/>
                </a:solidFill>
              </a:uFill>
              <a:latin typeface="Arial" panose="020B0604020202020204"/>
            </a:endParaRPr>
          </a:p>
        </p:txBody>
      </p:sp>
      <p:sp>
        <p:nvSpPr>
          <p:cNvPr id="15" name="PlaceHolder 2"/>
          <p:cNvSpPr>
            <a:spLocks noGrp="1"/>
          </p:cNvSpPr>
          <p:nvPr>
            <p:ph type="body"/>
          </p:nvPr>
        </p:nvSpPr>
        <p:spPr>
          <a:xfrm>
            <a:off x="504000" y="1769040"/>
            <a:ext cx="4426920" cy="20912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
        <p:nvSpPr>
          <p:cNvPr id="16" name="PlaceHolder 3"/>
          <p:cNvSpPr>
            <a:spLocks noGrp="1"/>
          </p:cNvSpPr>
          <p:nvPr>
            <p:ph type="body"/>
          </p:nvPr>
        </p:nvSpPr>
        <p:spPr>
          <a:xfrm>
            <a:off x="504000" y="4059360"/>
            <a:ext cx="4426920" cy="20912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
        <p:nvSpPr>
          <p:cNvPr id="17" name="PlaceHolder 4"/>
          <p:cNvSpPr>
            <a:spLocks noGrp="1"/>
          </p:cNvSpPr>
          <p:nvPr>
            <p:ph type="body"/>
          </p:nvPr>
        </p:nvSpPr>
        <p:spPr>
          <a:xfrm>
            <a:off x="5152680" y="1769040"/>
            <a:ext cx="4426920" cy="43844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tIns="0" rIns="0" bIns="0" anchor="ctr"/>
          <a:p>
            <a:pPr algn="ctr"/>
            <a:endParaRPr lang="en-GB" sz="4400" b="0" strike="noStrike" spc="-1">
              <a:solidFill>
                <a:srgbClr val="000000"/>
              </a:solidFill>
              <a:uFill>
                <a:solidFill>
                  <a:srgbClr val="FFFFFF"/>
                </a:solidFill>
              </a:uFill>
              <a:latin typeface="Arial" panose="020B0604020202020204"/>
            </a:endParaRPr>
          </a:p>
        </p:txBody>
      </p:sp>
      <p:sp>
        <p:nvSpPr>
          <p:cNvPr id="19" name="PlaceHolder 2"/>
          <p:cNvSpPr>
            <a:spLocks noGrp="1"/>
          </p:cNvSpPr>
          <p:nvPr>
            <p:ph type="body"/>
          </p:nvPr>
        </p:nvSpPr>
        <p:spPr>
          <a:xfrm>
            <a:off x="504000" y="1769040"/>
            <a:ext cx="4426920" cy="43844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
        <p:nvSpPr>
          <p:cNvPr id="20" name="PlaceHolder 3"/>
          <p:cNvSpPr>
            <a:spLocks noGrp="1"/>
          </p:cNvSpPr>
          <p:nvPr>
            <p:ph type="body"/>
          </p:nvPr>
        </p:nvSpPr>
        <p:spPr>
          <a:xfrm>
            <a:off x="5152680" y="1769040"/>
            <a:ext cx="4426920" cy="20912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
        <p:nvSpPr>
          <p:cNvPr id="21" name="PlaceHolder 4"/>
          <p:cNvSpPr>
            <a:spLocks noGrp="1"/>
          </p:cNvSpPr>
          <p:nvPr>
            <p:ph type="body"/>
          </p:nvPr>
        </p:nvSpPr>
        <p:spPr>
          <a:xfrm>
            <a:off x="5152680" y="4059360"/>
            <a:ext cx="4426920" cy="20912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tIns="0" rIns="0" bIns="0" anchor="ctr"/>
          <a:p>
            <a:pPr algn="ctr"/>
            <a:endParaRPr lang="en-GB" sz="4400" b="0" strike="noStrike" spc="-1">
              <a:solidFill>
                <a:srgbClr val="000000"/>
              </a:solidFill>
              <a:uFill>
                <a:solidFill>
                  <a:srgbClr val="FFFFFF"/>
                </a:solidFill>
              </a:uFill>
              <a:latin typeface="Arial" panose="020B0604020202020204"/>
            </a:endParaRPr>
          </a:p>
        </p:txBody>
      </p:sp>
      <p:sp>
        <p:nvSpPr>
          <p:cNvPr id="23" name="PlaceHolder 2"/>
          <p:cNvSpPr>
            <a:spLocks noGrp="1"/>
          </p:cNvSpPr>
          <p:nvPr>
            <p:ph type="body"/>
          </p:nvPr>
        </p:nvSpPr>
        <p:spPr>
          <a:xfrm>
            <a:off x="504000" y="1769040"/>
            <a:ext cx="4426920" cy="20912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
        <p:nvSpPr>
          <p:cNvPr id="24" name="PlaceHolder 3"/>
          <p:cNvSpPr>
            <a:spLocks noGrp="1"/>
          </p:cNvSpPr>
          <p:nvPr>
            <p:ph type="body"/>
          </p:nvPr>
        </p:nvSpPr>
        <p:spPr>
          <a:xfrm>
            <a:off x="5152680" y="1769040"/>
            <a:ext cx="4426920" cy="20912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
        <p:nvSpPr>
          <p:cNvPr id="25" name="PlaceHolder 4"/>
          <p:cNvSpPr>
            <a:spLocks noGrp="1"/>
          </p:cNvSpPr>
          <p:nvPr>
            <p:ph type="body"/>
          </p:nvPr>
        </p:nvSpPr>
        <p:spPr>
          <a:xfrm>
            <a:off x="504000" y="4059360"/>
            <a:ext cx="9071640" cy="20912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tIns="0" rIns="0" bIns="0" anchor="ctr"/>
          <a:p>
            <a:pPr algn="ctr"/>
            <a:endParaRPr lang="en-GB" sz="4400" b="0" strike="noStrike" spc="-1">
              <a:solidFill>
                <a:srgbClr val="000000"/>
              </a:solidFill>
              <a:uFill>
                <a:solidFill>
                  <a:srgbClr val="FFFFFF"/>
                </a:solidFill>
              </a:uFill>
              <a:latin typeface="Arial" panose="020B0604020202020204"/>
            </a:endParaRPr>
          </a:p>
        </p:txBody>
      </p:sp>
      <p:sp>
        <p:nvSpPr>
          <p:cNvPr id="27" name="PlaceHolder 2"/>
          <p:cNvSpPr>
            <a:spLocks noGrp="1"/>
          </p:cNvSpPr>
          <p:nvPr>
            <p:ph type="body"/>
          </p:nvPr>
        </p:nvSpPr>
        <p:spPr>
          <a:xfrm>
            <a:off x="504000" y="1769040"/>
            <a:ext cx="9071640" cy="20912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
        <p:nvSpPr>
          <p:cNvPr id="28" name="PlaceHolder 3"/>
          <p:cNvSpPr>
            <a:spLocks noGrp="1"/>
          </p:cNvSpPr>
          <p:nvPr>
            <p:ph type="body"/>
          </p:nvPr>
        </p:nvSpPr>
        <p:spPr>
          <a:xfrm>
            <a:off x="504000" y="4059360"/>
            <a:ext cx="9071640" cy="20912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tIns="0" rIns="0" bIns="0" anchor="ctr"/>
          <a:p>
            <a:pPr algn="ctr"/>
            <a:endParaRPr lang="en-GB" sz="4400" b="0" strike="noStrike" spc="-1">
              <a:solidFill>
                <a:srgbClr val="000000"/>
              </a:solidFill>
              <a:uFill>
                <a:solidFill>
                  <a:srgbClr val="FFFFFF"/>
                </a:solidFill>
              </a:uFill>
              <a:latin typeface="Arial" panose="020B0604020202020204"/>
            </a:endParaRPr>
          </a:p>
        </p:txBody>
      </p:sp>
      <p:sp>
        <p:nvSpPr>
          <p:cNvPr id="30" name="PlaceHolder 2"/>
          <p:cNvSpPr>
            <a:spLocks noGrp="1"/>
          </p:cNvSpPr>
          <p:nvPr>
            <p:ph type="body"/>
          </p:nvPr>
        </p:nvSpPr>
        <p:spPr>
          <a:xfrm>
            <a:off x="504000" y="1769040"/>
            <a:ext cx="4426920" cy="20912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
        <p:nvSpPr>
          <p:cNvPr id="31" name="PlaceHolder 3"/>
          <p:cNvSpPr>
            <a:spLocks noGrp="1"/>
          </p:cNvSpPr>
          <p:nvPr>
            <p:ph type="body"/>
          </p:nvPr>
        </p:nvSpPr>
        <p:spPr>
          <a:xfrm>
            <a:off x="5152680" y="1769040"/>
            <a:ext cx="4426920" cy="20912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
        <p:nvSpPr>
          <p:cNvPr id="32" name="PlaceHolder 4"/>
          <p:cNvSpPr>
            <a:spLocks noGrp="1"/>
          </p:cNvSpPr>
          <p:nvPr>
            <p:ph type="body"/>
          </p:nvPr>
        </p:nvSpPr>
        <p:spPr>
          <a:xfrm>
            <a:off x="5152680" y="4059360"/>
            <a:ext cx="4426920" cy="20912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
        <p:nvSpPr>
          <p:cNvPr id="33" name="PlaceHolder 5"/>
          <p:cNvSpPr>
            <a:spLocks noGrp="1"/>
          </p:cNvSpPr>
          <p:nvPr>
            <p:ph type="body"/>
          </p:nvPr>
        </p:nvSpPr>
        <p:spPr>
          <a:xfrm>
            <a:off x="504000" y="4059360"/>
            <a:ext cx="4426920" cy="20912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tIns="0" rIns="0" bIns="0" anchor="ctr"/>
          <a:p>
            <a:pPr algn="ctr"/>
            <a:endParaRPr lang="en-GB" sz="4400" b="0" strike="noStrike" spc="-1">
              <a:solidFill>
                <a:srgbClr val="000000"/>
              </a:solidFill>
              <a:uFill>
                <a:solidFill>
                  <a:srgbClr val="FFFFFF"/>
                </a:solidFill>
              </a:uFill>
              <a:latin typeface="Arial" panose="020B0604020202020204"/>
            </a:endParaRPr>
          </a:p>
        </p:txBody>
      </p:sp>
      <p:sp>
        <p:nvSpPr>
          <p:cNvPr id="35" name="PlaceHolder 2"/>
          <p:cNvSpPr>
            <a:spLocks noGrp="1"/>
          </p:cNvSpPr>
          <p:nvPr>
            <p:ph type="body"/>
          </p:nvPr>
        </p:nvSpPr>
        <p:spPr>
          <a:xfrm>
            <a:off x="504000" y="1769040"/>
            <a:ext cx="9071640" cy="43844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sp>
        <p:nvSpPr>
          <p:cNvPr id="36" name="PlaceHolder 3"/>
          <p:cNvSpPr>
            <a:spLocks noGrp="1"/>
          </p:cNvSpPr>
          <p:nvPr>
            <p:ph type="body"/>
          </p:nvPr>
        </p:nvSpPr>
        <p:spPr>
          <a:xfrm>
            <a:off x="504000" y="1769040"/>
            <a:ext cx="9071640" cy="4384440"/>
          </a:xfrm>
          <a:prstGeom prst="rect">
            <a:avLst/>
          </a:prstGeom>
        </p:spPr>
        <p:txBody>
          <a:bodyPr lIns="0" tIns="0" rIns="0" bIns="0"/>
          <a:p>
            <a:endParaRPr lang="en-GB" sz="3200" b="0" strike="noStrike" spc="-1">
              <a:solidFill>
                <a:srgbClr val="000000"/>
              </a:solidFill>
              <a:uFill>
                <a:solidFill>
                  <a:srgbClr val="FFFFFF"/>
                </a:solidFill>
              </a:uFill>
              <a:latin typeface="Arial" panose="020B0604020202020204"/>
            </a:endParaRPr>
          </a:p>
        </p:txBody>
      </p:sp>
      <p:pic>
        <p:nvPicPr>
          <p:cNvPr id="37" name="Picture 36"/>
          <p:cNvPicPr/>
          <p:nvPr/>
        </p:nvPicPr>
        <p:blipFill>
          <a:blip r:embed="rId2"/>
          <a:stretch>
            <a:fillRect/>
          </a:stretch>
        </p:blipFill>
        <p:spPr>
          <a:xfrm>
            <a:off x="2290680" y="1768680"/>
            <a:ext cx="5497920" cy="4384440"/>
          </a:xfrm>
          <a:prstGeom prst="rect">
            <a:avLst/>
          </a:prstGeom>
          <a:ln>
            <a:noFill/>
          </a:ln>
        </p:spPr>
      </p:pic>
      <p:pic>
        <p:nvPicPr>
          <p:cNvPr id="38" name="Picture 37"/>
          <p:cNvPicPr/>
          <p:nvPr/>
        </p:nvPicPr>
        <p:blipFill>
          <a:blip r:embed="rId2"/>
          <a:stretch>
            <a:fillRect/>
          </a:stretch>
        </p:blipFill>
        <p:spPr>
          <a:xfrm>
            <a:off x="2290680" y="1768680"/>
            <a:ext cx="5497920" cy="438444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tIns="0" rIns="0" bIns="0" anchor="ctr"/>
          <a:p>
            <a:pPr algn="ctr"/>
            <a:r>
              <a:rPr lang="en-GB" sz="4400" b="0" strike="noStrike" spc="-1">
                <a:solidFill>
                  <a:srgbClr val="000000"/>
                </a:solidFill>
                <a:uFill>
                  <a:solidFill>
                    <a:srgbClr val="FFFFFF"/>
                  </a:solidFill>
                </a:uFill>
                <a:latin typeface="Arial" panose="020B0604020202020204"/>
              </a:rPr>
              <a:t>Click to edit the title text format</a:t>
            </a:r>
            <a:endParaRPr lang="en-GB" sz="4400" b="0" strike="noStrike" spc="-1">
              <a:solidFill>
                <a:srgbClr val="000000"/>
              </a:solidFill>
              <a:uFill>
                <a:solidFill>
                  <a:srgbClr val="FFFFFF"/>
                </a:solidFill>
              </a:uFill>
              <a:latin typeface="Arial" panose="020B0604020202020204"/>
            </a:endParaRPr>
          </a:p>
        </p:txBody>
      </p:sp>
      <p:sp>
        <p:nvSpPr>
          <p:cNvPr id="2" name="PlaceHolder 2"/>
          <p:cNvSpPr>
            <a:spLocks noGrp="1"/>
          </p:cNvSpPr>
          <p:nvPr>
            <p:ph type="body"/>
          </p:nvPr>
        </p:nvSpPr>
        <p:spPr>
          <a:xfrm>
            <a:off x="504000" y="1769040"/>
            <a:ext cx="9071640" cy="4384440"/>
          </a:xfrm>
          <a:prstGeom prst="rect">
            <a:avLst/>
          </a:prstGeom>
        </p:spPr>
        <p:txBody>
          <a:bodyPr lIns="0" tIns="0" rIns="0" bIns="0"/>
          <a:p>
            <a:pPr marL="431800" indent="-323850">
              <a:buClr>
                <a:srgbClr val="000000"/>
              </a:buClr>
              <a:buSzPct val="45000"/>
              <a:buFont typeface="Wingdings" panose="05000000000000000000" pitchFamily="2" charset="2"/>
              <a:buChar char=""/>
            </a:pPr>
            <a:r>
              <a:rPr lang="en-GB" sz="3200" b="0" strike="noStrike" spc="-1">
                <a:solidFill>
                  <a:srgbClr val="000000"/>
                </a:solidFill>
                <a:uFill>
                  <a:solidFill>
                    <a:srgbClr val="FFFFFF"/>
                  </a:solidFill>
                </a:uFill>
                <a:latin typeface="Arial" panose="020B0604020202020204"/>
              </a:rPr>
              <a:t>Click to edit the outline text format</a:t>
            </a:r>
            <a:endParaRPr lang="en-GB" sz="3200" b="0" strike="noStrike" spc="-1">
              <a:solidFill>
                <a:srgbClr val="000000"/>
              </a:solidFill>
              <a:uFill>
                <a:solidFill>
                  <a:srgbClr val="FFFFFF"/>
                </a:solidFill>
              </a:uFill>
              <a:latin typeface="Arial" panose="020B0604020202020204"/>
            </a:endParaRPr>
          </a:p>
          <a:p>
            <a:pPr marL="864235" lvl="1" indent="-323850">
              <a:buClr>
                <a:srgbClr val="000000"/>
              </a:buClr>
              <a:buSzPct val="75000"/>
              <a:buFont typeface="Symbol" panose="05050102010706020507" charset="2"/>
              <a:buChar char=""/>
            </a:pPr>
            <a:r>
              <a:rPr lang="en-GB" sz="2800" b="0" strike="noStrike" spc="-1">
                <a:solidFill>
                  <a:srgbClr val="000000"/>
                </a:solidFill>
                <a:uFill>
                  <a:solidFill>
                    <a:srgbClr val="FFFFFF"/>
                  </a:solidFill>
                </a:uFill>
                <a:latin typeface="Arial" panose="020B0604020202020204"/>
              </a:rPr>
              <a:t>Second Outline Level</a:t>
            </a:r>
            <a:endParaRPr lang="en-GB" sz="2800" b="0" strike="noStrike" spc="-1">
              <a:solidFill>
                <a:srgbClr val="000000"/>
              </a:solidFill>
              <a:uFill>
                <a:solidFill>
                  <a:srgbClr val="FFFFFF"/>
                </a:solidFill>
              </a:uFill>
              <a:latin typeface="Arial" panose="020B0604020202020204"/>
            </a:endParaRPr>
          </a:p>
          <a:p>
            <a:pPr marL="1296035" lvl="2" indent="-288290">
              <a:buClr>
                <a:srgbClr val="000000"/>
              </a:buClr>
              <a:buSzPct val="45000"/>
              <a:buFont typeface="Wingdings" panose="05000000000000000000" pitchFamily="2" charset="2"/>
              <a:buChar char=""/>
            </a:pPr>
            <a:r>
              <a:rPr lang="en-GB" sz="2400" b="0" strike="noStrike" spc="-1">
                <a:solidFill>
                  <a:srgbClr val="000000"/>
                </a:solidFill>
                <a:uFill>
                  <a:solidFill>
                    <a:srgbClr val="FFFFFF"/>
                  </a:solidFill>
                </a:uFill>
                <a:latin typeface="Arial" panose="020B0604020202020204"/>
              </a:rPr>
              <a:t>Third Outline Level</a:t>
            </a:r>
            <a:endParaRPr lang="en-GB" sz="2400" b="0" strike="noStrike" spc="-1">
              <a:solidFill>
                <a:srgbClr val="000000"/>
              </a:solidFill>
              <a:uFill>
                <a:solidFill>
                  <a:srgbClr val="FFFFFF"/>
                </a:solidFill>
              </a:uFill>
              <a:latin typeface="Arial" panose="020B0604020202020204"/>
            </a:endParaRPr>
          </a:p>
          <a:p>
            <a:pPr marL="1727835" lvl="3" indent="-215900">
              <a:buClr>
                <a:srgbClr val="000000"/>
              </a:buClr>
              <a:buSzPct val="75000"/>
              <a:buFont typeface="Symbol" panose="05050102010706020507" charset="2"/>
              <a:buChar char=""/>
            </a:pPr>
            <a:r>
              <a:rPr lang="en-GB" sz="2000" b="0" strike="noStrike" spc="-1">
                <a:solidFill>
                  <a:srgbClr val="000000"/>
                </a:solidFill>
                <a:uFill>
                  <a:solidFill>
                    <a:srgbClr val="FFFFFF"/>
                  </a:solidFill>
                </a:uFill>
                <a:latin typeface="Arial" panose="020B0604020202020204"/>
              </a:rPr>
              <a:t>Fourth Outline Level</a:t>
            </a:r>
            <a:endParaRPr lang="en-GB" sz="2000" b="0" strike="noStrike" spc="-1">
              <a:solidFill>
                <a:srgbClr val="000000"/>
              </a:solidFill>
              <a:uFill>
                <a:solidFill>
                  <a:srgbClr val="FFFFFF"/>
                </a:solidFill>
              </a:uFill>
              <a:latin typeface="Arial" panose="020B0604020202020204"/>
            </a:endParaRPr>
          </a:p>
          <a:p>
            <a:pPr marL="2160270" lvl="4" indent="-215900">
              <a:buClr>
                <a:srgbClr val="000000"/>
              </a:buClr>
              <a:buSzPct val="45000"/>
              <a:buFont typeface="Wingdings" panose="05000000000000000000" pitchFamily="2" charset="2"/>
              <a:buChar char=""/>
            </a:pPr>
            <a:r>
              <a:rPr lang="en-GB" sz="2000" b="0" strike="noStrike" spc="-1">
                <a:solidFill>
                  <a:srgbClr val="000000"/>
                </a:solidFill>
                <a:uFill>
                  <a:solidFill>
                    <a:srgbClr val="FFFFFF"/>
                  </a:solidFill>
                </a:uFill>
                <a:latin typeface="Arial" panose="020B0604020202020204"/>
              </a:rPr>
              <a:t>Fifth Outline Level</a:t>
            </a:r>
            <a:endParaRPr lang="en-GB" sz="2000" b="0" strike="noStrike" spc="-1">
              <a:solidFill>
                <a:srgbClr val="000000"/>
              </a:solidFill>
              <a:uFill>
                <a:solidFill>
                  <a:srgbClr val="FFFFFF"/>
                </a:solidFill>
              </a:uFill>
              <a:latin typeface="Arial" panose="020B0604020202020204"/>
            </a:endParaRPr>
          </a:p>
          <a:p>
            <a:pPr marL="2592070" lvl="5" indent="-215900">
              <a:buClr>
                <a:srgbClr val="000000"/>
              </a:buClr>
              <a:buSzPct val="45000"/>
              <a:buFont typeface="Wingdings" panose="05000000000000000000" pitchFamily="2" charset="2"/>
              <a:buChar char=""/>
            </a:pPr>
            <a:r>
              <a:rPr lang="en-GB" sz="2000" b="0" strike="noStrike" spc="-1">
                <a:solidFill>
                  <a:srgbClr val="000000"/>
                </a:solidFill>
                <a:uFill>
                  <a:solidFill>
                    <a:srgbClr val="FFFFFF"/>
                  </a:solidFill>
                </a:uFill>
                <a:latin typeface="Arial" panose="020B0604020202020204"/>
              </a:rPr>
              <a:t>Sixth Outline Level</a:t>
            </a:r>
            <a:endParaRPr lang="en-GB" sz="2000" b="0" strike="noStrike" spc="-1">
              <a:solidFill>
                <a:srgbClr val="000000"/>
              </a:solidFill>
              <a:uFill>
                <a:solidFill>
                  <a:srgbClr val="FFFFFF"/>
                </a:solidFill>
              </a:uFill>
              <a:latin typeface="Arial" panose="020B0604020202020204"/>
            </a:endParaRPr>
          </a:p>
          <a:p>
            <a:pPr marL="3023870" lvl="6" indent="-215900">
              <a:buClr>
                <a:srgbClr val="000000"/>
              </a:buClr>
              <a:buSzPct val="45000"/>
              <a:buFont typeface="Wingdings" panose="05000000000000000000" pitchFamily="2" charset="2"/>
              <a:buChar char=""/>
            </a:pPr>
            <a:r>
              <a:rPr lang="en-GB" sz="2000" b="0" strike="noStrike" spc="-1">
                <a:solidFill>
                  <a:srgbClr val="000000"/>
                </a:solidFill>
                <a:uFill>
                  <a:solidFill>
                    <a:srgbClr val="FFFFFF"/>
                  </a:solidFill>
                </a:uFill>
                <a:latin typeface="Arial" panose="020B0604020202020204"/>
              </a:rPr>
              <a:t>Seventh Outline Level</a:t>
            </a:r>
            <a:endParaRPr lang="en-GB" sz="2000" b="0" strike="noStrike" spc="-1">
              <a:solidFill>
                <a:srgbClr val="000000"/>
              </a:solidFill>
              <a:uFill>
                <a:solidFill>
                  <a:srgbClr val="FFFFFF"/>
                </a:solidFill>
              </a:uFill>
              <a:latin typeface="Arial" panose="020B0604020202020204"/>
            </a:endParaRPr>
          </a:p>
        </p:txBody>
      </p:sp>
      <p:sp>
        <p:nvSpPr>
          <p:cNvPr id="3" name="PlaceHolder 3"/>
          <p:cNvSpPr>
            <a:spLocks noGrp="1"/>
          </p:cNvSpPr>
          <p:nvPr>
            <p:ph type="dt"/>
          </p:nvPr>
        </p:nvSpPr>
        <p:spPr>
          <a:xfrm>
            <a:off x="504000" y="6887160"/>
            <a:ext cx="2348280" cy="521280"/>
          </a:xfrm>
          <a:prstGeom prst="rect">
            <a:avLst/>
          </a:prstGeom>
        </p:spPr>
        <p:txBody>
          <a:bodyPr lIns="0" tIns="0" rIns="0" bIns="0"/>
          <a:p>
            <a:r>
              <a:rPr lang="en-GB" sz="1400" b="0" strike="noStrike" spc="-1">
                <a:solidFill>
                  <a:srgbClr val="000000"/>
                </a:solidFill>
                <a:uFill>
                  <a:solidFill>
                    <a:srgbClr val="FFFFFF"/>
                  </a:solidFill>
                </a:uFill>
                <a:latin typeface="Times New Roman" panose="02020603050405020304"/>
              </a:rPr>
              <a:t>&lt;date/time&gt;</a:t>
            </a:r>
            <a:endParaRPr lang="en-GB" sz="1400" b="0" strike="noStrike" spc="-1">
              <a:solidFill>
                <a:srgbClr val="000000"/>
              </a:solidFill>
              <a:uFill>
                <a:solidFill>
                  <a:srgbClr val="FFFFFF"/>
                </a:solidFill>
              </a:uFill>
              <a:latin typeface="Times New Roman" panose="02020603050405020304"/>
            </a:endParaRPr>
          </a:p>
        </p:txBody>
      </p:sp>
      <p:sp>
        <p:nvSpPr>
          <p:cNvPr id="4" name="PlaceHolder 4"/>
          <p:cNvSpPr>
            <a:spLocks noGrp="1"/>
          </p:cNvSpPr>
          <p:nvPr>
            <p:ph type="ftr"/>
          </p:nvPr>
        </p:nvSpPr>
        <p:spPr>
          <a:xfrm>
            <a:off x="3447360" y="6887160"/>
            <a:ext cx="3195000" cy="521280"/>
          </a:xfrm>
          <a:prstGeom prst="rect">
            <a:avLst/>
          </a:prstGeom>
        </p:spPr>
        <p:txBody>
          <a:bodyPr lIns="0" tIns="0" rIns="0" bIns="0"/>
          <a:p>
            <a:pPr algn="ctr"/>
            <a:r>
              <a:rPr lang="en-GB" sz="1400" b="0" strike="noStrike" spc="-1">
                <a:solidFill>
                  <a:srgbClr val="000000"/>
                </a:solidFill>
                <a:uFill>
                  <a:solidFill>
                    <a:srgbClr val="FFFFFF"/>
                  </a:solidFill>
                </a:uFill>
                <a:latin typeface="Times New Roman" panose="02020603050405020304"/>
              </a:rPr>
              <a:t>&lt;footer&gt;</a:t>
            </a:r>
            <a:endParaRPr lang="en-GB" sz="1400" b="0" strike="noStrike" spc="-1">
              <a:solidFill>
                <a:srgbClr val="000000"/>
              </a:solidFill>
              <a:uFill>
                <a:solidFill>
                  <a:srgbClr val="FFFFFF"/>
                </a:solidFill>
              </a:uFill>
              <a:latin typeface="Times New Roman" panose="02020603050405020304"/>
            </a:endParaRPr>
          </a:p>
        </p:txBody>
      </p:sp>
      <p:sp>
        <p:nvSpPr>
          <p:cNvPr id="5" name="PlaceHolder 5"/>
          <p:cNvSpPr>
            <a:spLocks noGrp="1"/>
          </p:cNvSpPr>
          <p:nvPr>
            <p:ph type="sldNum"/>
          </p:nvPr>
        </p:nvSpPr>
        <p:spPr>
          <a:xfrm>
            <a:off x="7227360" y="6887160"/>
            <a:ext cx="2348280" cy="521280"/>
          </a:xfrm>
          <a:prstGeom prst="rect">
            <a:avLst/>
          </a:prstGeom>
        </p:spPr>
        <p:txBody>
          <a:bodyPr lIns="0" tIns="0" rIns="0" bIns="0"/>
          <a:p>
            <a:pPr algn="r"/>
            <a:fld id="{74C5844D-5102-4479-B130-D841583B6621}" type="slidenum">
              <a:rPr lang="en-GB" sz="1400" b="0" strike="noStrike" spc="-1">
                <a:solidFill>
                  <a:srgbClr val="000000"/>
                </a:solidFill>
                <a:uFill>
                  <a:solidFill>
                    <a:srgbClr val="FFFFFF"/>
                  </a:solidFill>
                </a:uFill>
                <a:latin typeface="Times New Roman" panose="02020603050405020304"/>
              </a:rPr>
            </a:fld>
            <a:endParaRPr lang="en-GB" sz="1400" b="0" strike="noStrike" spc="-1">
              <a:solidFill>
                <a:srgbClr val="000000"/>
              </a:solidFill>
              <a:uFill>
                <a:solidFill>
                  <a:srgbClr val="FFFFFF"/>
                </a:solidFill>
              </a:uFill>
              <a:latin typeface="Times New Roman" panose="02020603050405020304"/>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4.jpe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p:pic>
        <p:nvPicPr>
          <p:cNvPr id="4" name="Picture 3" descr="Copy of Book Club"/>
          <p:cNvPicPr>
            <a:picLocks noChangeAspect="1"/>
          </p:cNvPicPr>
          <p:nvPr/>
        </p:nvPicPr>
        <p:blipFill>
          <a:blip r:embed="rId1"/>
          <a:stretch>
            <a:fillRect/>
          </a:stretch>
        </p:blipFill>
        <p:spPr>
          <a:xfrm>
            <a:off x="2520315" y="0"/>
            <a:ext cx="5039360" cy="75590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Shape 1"/>
          <p:cNvSpPr txBox="1"/>
          <p:nvPr/>
        </p:nvSpPr>
        <p:spPr>
          <a:xfrm>
            <a:off x="504000" y="301320"/>
            <a:ext cx="9071640" cy="1262160"/>
          </a:xfrm>
          <a:prstGeom prst="rect">
            <a:avLst/>
          </a:prstGeom>
          <a:noFill/>
          <a:ln>
            <a:noFill/>
          </a:ln>
        </p:spPr>
        <p:txBody>
          <a:bodyPr lIns="0" tIns="0" rIns="0" bIns="0" anchor="ctr"/>
          <a:p>
            <a:pPr algn="ctr"/>
            <a:r>
              <a:rPr lang="en-GB" sz="2800" b="0" strike="noStrike" spc="-1">
                <a:solidFill>
                  <a:srgbClr val="000000"/>
                </a:solidFill>
                <a:uFill>
                  <a:solidFill>
                    <a:srgbClr val="FFFFFF"/>
                  </a:solidFill>
                </a:uFill>
                <a:latin typeface="Arial" panose="020B0604020202020204"/>
              </a:rPr>
              <a:t>Ground Rules</a:t>
            </a:r>
            <a:endParaRPr lang="en-GB" sz="2800" b="0" strike="noStrike" spc="-1">
              <a:solidFill>
                <a:srgbClr val="000000"/>
              </a:solidFill>
              <a:uFill>
                <a:solidFill>
                  <a:srgbClr val="FFFFFF"/>
                </a:solidFill>
              </a:uFill>
              <a:latin typeface="Arial" panose="020B0604020202020204"/>
            </a:endParaRPr>
          </a:p>
        </p:txBody>
      </p:sp>
      <p:sp>
        <p:nvSpPr>
          <p:cNvPr id="42" name="TextShape 2"/>
          <p:cNvSpPr txBox="1"/>
          <p:nvPr/>
        </p:nvSpPr>
        <p:spPr>
          <a:xfrm>
            <a:off x="504000" y="1728000"/>
            <a:ext cx="9072000" cy="5544000"/>
          </a:xfrm>
          <a:prstGeom prst="rect">
            <a:avLst/>
          </a:prstGeom>
          <a:noFill/>
          <a:ln>
            <a:noFill/>
          </a:ln>
        </p:spPr>
        <p:txBody>
          <a:bodyPr lIns="0" tIns="0" rIns="0" bIns="0"/>
          <a:p>
            <a:pPr marL="431800" indent="-323850">
              <a:buClr>
                <a:srgbClr val="000000"/>
              </a:buClr>
              <a:buSzPct val="45000"/>
              <a:buFont typeface="Wingdings" panose="05000000000000000000" pitchFamily="2" charset="2"/>
              <a:buChar char=""/>
            </a:pPr>
            <a:r>
              <a:rPr lang="en-GB" sz="2400" b="0" strike="noStrike" spc="-1">
                <a:solidFill>
                  <a:srgbClr val="000000"/>
                </a:solidFill>
                <a:uFill>
                  <a:solidFill>
                    <a:srgbClr val="FFFFFF"/>
                  </a:solidFill>
                </a:uFill>
                <a:latin typeface="Arial" panose="020B0604020202020204"/>
              </a:rPr>
              <a:t>1. Punctual attendance </a:t>
            </a:r>
            <a:endParaRPr lang="en-GB" sz="2400" b="0" strike="noStrike" spc="-1">
              <a:solidFill>
                <a:srgbClr val="000000"/>
              </a:solidFill>
              <a:uFill>
                <a:solidFill>
                  <a:srgbClr val="FFFFFF"/>
                </a:solidFill>
              </a:uFill>
              <a:latin typeface="Arial" panose="020B0604020202020204"/>
            </a:endParaRPr>
          </a:p>
          <a:p>
            <a:pPr marL="431800" indent="-323850">
              <a:buClr>
                <a:srgbClr val="000000"/>
              </a:buClr>
              <a:buSzPct val="45000"/>
              <a:buFont typeface="Wingdings" panose="05000000000000000000" pitchFamily="2" charset="2"/>
              <a:buChar char=""/>
            </a:pPr>
            <a:r>
              <a:rPr lang="en-GB" sz="2400" b="0" strike="noStrike" spc="-1">
                <a:solidFill>
                  <a:srgbClr val="000000"/>
                </a:solidFill>
                <a:uFill>
                  <a:solidFill>
                    <a:srgbClr val="FFFFFF"/>
                  </a:solidFill>
                </a:uFill>
                <a:latin typeface="Arial" panose="020B0604020202020204"/>
              </a:rPr>
              <a:t>2. The whole book/article of the month must be read</a:t>
            </a:r>
            <a:endParaRPr lang="en-GB" sz="2400" b="0" strike="noStrike" spc="-1">
              <a:solidFill>
                <a:srgbClr val="000000"/>
              </a:solidFill>
              <a:uFill>
                <a:solidFill>
                  <a:srgbClr val="FFFFFF"/>
                </a:solidFill>
              </a:uFill>
              <a:latin typeface="Arial" panose="020B0604020202020204"/>
            </a:endParaRPr>
          </a:p>
          <a:p>
            <a:pPr marL="431800" indent="-323850">
              <a:buClr>
                <a:srgbClr val="000000"/>
              </a:buClr>
              <a:buSzPct val="45000"/>
              <a:buFont typeface="Wingdings" panose="05000000000000000000" pitchFamily="2" charset="2"/>
              <a:buChar char=""/>
            </a:pPr>
            <a:r>
              <a:rPr lang="en-GB" sz="2400" b="0" strike="noStrike" spc="-1">
                <a:solidFill>
                  <a:srgbClr val="000000"/>
                </a:solidFill>
                <a:uFill>
                  <a:solidFill>
                    <a:srgbClr val="FFFFFF"/>
                  </a:solidFill>
                </a:uFill>
                <a:latin typeface="Arial" panose="020B0604020202020204"/>
              </a:rPr>
              <a:t>3. Come with an open mind</a:t>
            </a:r>
            <a:endParaRPr lang="en-GB" sz="2400" b="0" strike="noStrike" spc="-1">
              <a:solidFill>
                <a:srgbClr val="000000"/>
              </a:solidFill>
              <a:uFill>
                <a:solidFill>
                  <a:srgbClr val="FFFFFF"/>
                </a:solidFill>
              </a:uFill>
              <a:latin typeface="Arial" panose="020B0604020202020204"/>
            </a:endParaRPr>
          </a:p>
          <a:p>
            <a:pPr marL="431800" indent="-323850">
              <a:buClr>
                <a:srgbClr val="000000"/>
              </a:buClr>
              <a:buSzPct val="45000"/>
              <a:buFont typeface="Wingdings" panose="05000000000000000000" pitchFamily="2" charset="2"/>
              <a:buChar char=""/>
            </a:pPr>
            <a:r>
              <a:rPr lang="en-GB" sz="2400" b="0" strike="noStrike" spc="-1">
                <a:solidFill>
                  <a:srgbClr val="000000"/>
                </a:solidFill>
                <a:uFill>
                  <a:solidFill>
                    <a:srgbClr val="FFFFFF"/>
                  </a:solidFill>
                </a:uFill>
                <a:latin typeface="Arial" panose="020B0604020202020204"/>
              </a:rPr>
              <a:t>4. Share your learning and listen to others</a:t>
            </a:r>
            <a:endParaRPr lang="en-GB" sz="2400" b="0" strike="noStrike" spc="-1">
              <a:solidFill>
                <a:srgbClr val="000000"/>
              </a:solidFill>
              <a:uFill>
                <a:solidFill>
                  <a:srgbClr val="FFFFFF"/>
                </a:solidFill>
              </a:uFill>
              <a:latin typeface="Arial" panose="020B0604020202020204"/>
            </a:endParaRPr>
          </a:p>
          <a:p>
            <a:pPr marL="431800" indent="-323850">
              <a:buClr>
                <a:srgbClr val="000000"/>
              </a:buClr>
              <a:buSzPct val="45000"/>
              <a:buFont typeface="Wingdings" panose="05000000000000000000" pitchFamily="2" charset="2"/>
              <a:buChar char=""/>
            </a:pPr>
            <a:r>
              <a:rPr lang="en-GB" sz="2400" b="0" strike="noStrike" spc="-1">
                <a:solidFill>
                  <a:srgbClr val="000000"/>
                </a:solidFill>
                <a:uFill>
                  <a:solidFill>
                    <a:srgbClr val="FFFFFF"/>
                  </a:solidFill>
                </a:uFill>
                <a:latin typeface="Arial" panose="020B0604020202020204"/>
              </a:rPr>
              <a:t>5. Keep the discussion relevant</a:t>
            </a:r>
            <a:endParaRPr lang="en-GB" sz="2400" b="0" strike="noStrike" spc="-1">
              <a:solidFill>
                <a:srgbClr val="000000"/>
              </a:solidFill>
              <a:uFill>
                <a:solidFill>
                  <a:srgbClr val="FFFFFF"/>
                </a:solidFill>
              </a:uFill>
              <a:latin typeface="Arial" panose="020B0604020202020204"/>
            </a:endParaRPr>
          </a:p>
          <a:p>
            <a:pPr marL="431800" indent="-323850">
              <a:buClr>
                <a:srgbClr val="000000"/>
              </a:buClr>
              <a:buSzPct val="45000"/>
              <a:buFont typeface="Wingdings" panose="05000000000000000000" pitchFamily="2" charset="2"/>
              <a:buChar char=""/>
            </a:pPr>
            <a:r>
              <a:rPr lang="en-GB" sz="2400" b="0" strike="noStrike" spc="-1">
                <a:solidFill>
                  <a:srgbClr val="000000"/>
                </a:solidFill>
                <a:uFill>
                  <a:solidFill>
                    <a:srgbClr val="FFFFFF"/>
                  </a:solidFill>
                </a:uFill>
                <a:latin typeface="Arial" panose="020B0604020202020204"/>
              </a:rPr>
              <a:t>6. Respect each others’ confidentiality </a:t>
            </a:r>
            <a:endParaRPr lang="en-GB" sz="2400" b="0" strike="noStrike" spc="-1">
              <a:solidFill>
                <a:srgbClr val="000000"/>
              </a:solidFill>
              <a:uFill>
                <a:solidFill>
                  <a:srgbClr val="FFFFFF"/>
                </a:solidFill>
              </a:uFill>
              <a:latin typeface="Arial" panose="020B0604020202020204"/>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sz="2800"/>
              <a:t>The Golden Temple: It's theopolitical status by Sirdar Kapur Singh</a:t>
            </a:r>
            <a:endParaRPr lang="en-GB" altLang="en-US" sz="2800"/>
          </a:p>
        </p:txBody>
      </p:sp>
      <p:pic>
        <p:nvPicPr>
          <p:cNvPr id="3" name="Picture 2" descr="10"/>
          <p:cNvPicPr>
            <a:picLocks noChangeAspect="1"/>
          </p:cNvPicPr>
          <p:nvPr/>
        </p:nvPicPr>
        <p:blipFill>
          <a:blip r:embed="rId1"/>
          <a:stretch>
            <a:fillRect/>
          </a:stretch>
        </p:blipFill>
        <p:spPr>
          <a:xfrm>
            <a:off x="504190" y="2077085"/>
            <a:ext cx="3949065" cy="3900170"/>
          </a:xfrm>
          <a:prstGeom prst="rect">
            <a:avLst/>
          </a:prstGeom>
        </p:spPr>
      </p:pic>
      <p:pic>
        <p:nvPicPr>
          <p:cNvPr id="6" name="Picture 5" descr="220px-Entrance_to_The_Golden_Temple"/>
          <p:cNvPicPr>
            <a:picLocks noChangeAspect="1"/>
          </p:cNvPicPr>
          <p:nvPr/>
        </p:nvPicPr>
        <p:blipFill>
          <a:blip r:embed="rId2"/>
          <a:stretch>
            <a:fillRect/>
          </a:stretch>
        </p:blipFill>
        <p:spPr>
          <a:xfrm>
            <a:off x="4832985" y="2463800"/>
            <a:ext cx="4613910" cy="33350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sz="4000"/>
              <a:t>A meeting ground - A world-culture and world religion</a:t>
            </a:r>
            <a:endParaRPr lang="en-GB" altLang="en-US" sz="4000"/>
          </a:p>
        </p:txBody>
      </p:sp>
      <p:sp>
        <p:nvSpPr>
          <p:cNvPr id="3" name="Text Placeholder 2"/>
          <p:cNvSpPr>
            <a:spLocks noGrp="1"/>
          </p:cNvSpPr>
          <p:nvPr>
            <p:ph type="body"/>
          </p:nvPr>
        </p:nvSpPr>
        <p:spPr/>
        <p:txBody>
          <a:bodyPr/>
          <a:p>
            <a:pPr marL="742950" lvl="1" indent="-285750">
              <a:buFont typeface="Arial" panose="020B0604020202020204" pitchFamily="34" charset="0"/>
              <a:buChar char="•"/>
            </a:pPr>
            <a:r>
              <a:rPr lang="en-GB" altLang="en-US"/>
              <a:t>Two world-culture currents in conflict (since 11th century)</a:t>
            </a:r>
            <a:endParaRPr lang="en-GB" altLang="en-US"/>
          </a:p>
          <a:p>
            <a:pPr marL="1200150" lvl="2" indent="-285750">
              <a:buFont typeface="Arial" panose="020B0604020202020204" pitchFamily="34" charset="0"/>
              <a:buChar char="•"/>
            </a:pPr>
            <a:r>
              <a:rPr lang="en-GB" altLang="en-US"/>
              <a:t>Mutual contacts have left “monuments of bigotry and misunderstanding”</a:t>
            </a:r>
            <a:endParaRPr lang="en-GB" altLang="en-US"/>
          </a:p>
          <a:p>
            <a:pPr marL="1657350" lvl="3" indent="-285750">
              <a:buFont typeface="Arial" panose="020B0604020202020204" pitchFamily="34" charset="0"/>
              <a:buChar char="•"/>
            </a:pPr>
            <a:r>
              <a:rPr lang="en-GB" altLang="en-US"/>
              <a:t>Still mark the Indian scene</a:t>
            </a:r>
            <a:endParaRPr lang="en-GB" altLang="en-US"/>
          </a:p>
          <a:p>
            <a:pPr marL="1200150" lvl="2" indent="-285750">
              <a:buFont typeface="Arial" panose="020B0604020202020204" pitchFamily="34" charset="0"/>
              <a:buChar char="•"/>
            </a:pPr>
            <a:r>
              <a:rPr lang="en-GB" altLang="en-US"/>
              <a:t>Sikh prophets desired to level barriers and establish common spiritual ground</a:t>
            </a:r>
            <a:endParaRPr lang="en-GB" altLang="en-US"/>
          </a:p>
          <a:p>
            <a:pPr marL="1200150" lvl="2" indent="-285750">
              <a:buFont typeface="Arial" panose="020B0604020202020204" pitchFamily="34" charset="0"/>
              <a:buChar char="•"/>
            </a:pPr>
            <a:r>
              <a:rPr lang="en-GB" altLang="en-US"/>
              <a:t>The Golden Temple was intended to be a profound symbol of a universal culture</a:t>
            </a:r>
            <a:endParaRPr lang="en-GB" altLang="en-US"/>
          </a:p>
          <a:p>
            <a:pPr marL="1657350" lvl="3" indent="-285750">
              <a:buFont typeface="Arial" panose="020B0604020202020204" pitchFamily="34" charset="0"/>
              <a:buChar char="•"/>
            </a:pPr>
            <a:r>
              <a:rPr lang="en-GB" altLang="en-US"/>
              <a:t>Muslim divine lay the foundation stone</a:t>
            </a:r>
            <a:endParaRPr lang="en-GB" altLang="en-US"/>
          </a:p>
          <a:p>
            <a:pPr marL="1657350" lvl="3" indent="-285750">
              <a:buFont typeface="Arial" panose="020B0604020202020204" pitchFamily="34" charset="0"/>
              <a:buChar char="•"/>
            </a:pPr>
            <a:r>
              <a:rPr lang="en-GB" altLang="en-US"/>
              <a:t>Amritsar/Amrta/water as a symbol of the first manifestation </a:t>
            </a:r>
            <a:endParaRPr lang="en-GB" altLang="en-US"/>
          </a:p>
          <a:p>
            <a:pPr marL="457200" lvl="1" indent="0">
              <a:buFont typeface="Arial" panose="020B0604020202020204" pitchFamily="34" charset="0"/>
              <a:buNone/>
            </a:pPr>
            <a:endParaRPr lang="en-US"/>
          </a:p>
          <a:p>
            <a:pPr marL="285750" indent="-285750">
              <a:buFont typeface="Arial" panose="020B0604020202020204" pitchFamily="34" charset="0"/>
              <a:buChar char="•"/>
            </a:pP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sz="4000"/>
              <a:t>Sikh doctrine of Double Sovereignty</a:t>
            </a:r>
            <a:endParaRPr lang="en-US" sz="4000"/>
          </a:p>
        </p:txBody>
      </p:sp>
      <p:sp>
        <p:nvSpPr>
          <p:cNvPr id="3" name="Text Placeholder 2"/>
          <p:cNvSpPr>
            <a:spLocks noGrp="1"/>
          </p:cNvSpPr>
          <p:nvPr>
            <p:ph type="body"/>
          </p:nvPr>
        </p:nvSpPr>
        <p:spPr/>
        <p:txBody>
          <a:bodyPr/>
          <a:p>
            <a:pPr marL="285750" indent="-285750">
              <a:buFont typeface="Arial" panose="020B0604020202020204" pitchFamily="34" charset="0"/>
              <a:buChar char="•"/>
            </a:pPr>
            <a:r>
              <a:rPr lang="en-US"/>
              <a:t>Akal Takht </a:t>
            </a:r>
            <a:r>
              <a:rPr lang="en-GB" altLang="en-US"/>
              <a:t>foundation (1609) and Guru Hargobind Sahib wearing the Miri Piri swords gave birth to the Sikh of Double Sovereignty.</a:t>
            </a:r>
            <a:endParaRPr lang="en-GB" altLang="en-US"/>
          </a:p>
          <a:p>
            <a:pPr marL="742950" lvl="1" indent="-285750">
              <a:buFont typeface="Arial" panose="020B0604020202020204" pitchFamily="34" charset="0"/>
              <a:buChar char="•"/>
            </a:pPr>
            <a:r>
              <a:rPr lang="en-GB" altLang="en-US"/>
              <a:t>Modern ring and flavour</a:t>
            </a:r>
            <a:endParaRPr lang="en-GB" altLang="en-US"/>
          </a:p>
          <a:p>
            <a:pPr marL="285750" indent="-285750">
              <a:buFont typeface="Arial" panose="020B0604020202020204" pitchFamily="34" charset="0"/>
              <a:buChar char="•"/>
            </a:pPr>
            <a:r>
              <a:rPr lang="en-GB" altLang="en-US"/>
              <a:t>“a man of religion must always owe his primary allegiance to Truth and mortality, and he must never submit to the exclusive claim of the secular state to govern the bodies and minds of men”</a:t>
            </a:r>
            <a:endParaRPr lang="en-GB" altLang="en-US"/>
          </a:p>
          <a:p>
            <a:pPr marL="742950" lvl="1" indent="-285750">
              <a:buFont typeface="Arial" panose="020B0604020202020204" pitchFamily="34" charset="0"/>
              <a:buChar char="•"/>
            </a:pPr>
            <a:r>
              <a:rPr lang="en-GB" altLang="en-US"/>
              <a:t>Whole of Sikh History is </a:t>
            </a:r>
            <a:r>
              <a:rPr lang="en-GB" altLang="en-US" b="1" u="sng"/>
              <a:t>must</a:t>
            </a:r>
            <a:r>
              <a:rPr lang="en-GB" altLang="en-US"/>
              <a:t> be seen as an unfoldment of this Sikh attitude</a:t>
            </a:r>
            <a:endParaRPr lang="en-GB" altLang="en-US"/>
          </a:p>
          <a:p>
            <a:pPr marL="1200150" lvl="2" indent="-285750">
              <a:buFont typeface="Arial" panose="020B0604020202020204" pitchFamily="34" charset="0"/>
              <a:buChar char="•"/>
            </a:pPr>
            <a:r>
              <a:rPr lang="en-GB" altLang="en-US"/>
              <a:t>Sikh revolt against the Mughal State</a:t>
            </a:r>
            <a:endParaRPr lang="en-GB" altLang="en-US"/>
          </a:p>
          <a:p>
            <a:pPr marL="1200150" lvl="2" indent="-285750">
              <a:buFont typeface="Arial" panose="020B0604020202020204" pitchFamily="34" charset="0"/>
              <a:buChar char="•"/>
            </a:pPr>
            <a:r>
              <a:rPr lang="en-GB" altLang="en-US"/>
              <a:t>(Dharam Yudh Morcha) is also grounded in the same doctrinal conflict.</a:t>
            </a:r>
            <a:endParaRPr lang="en-GB" altLang="en-US"/>
          </a:p>
          <a:p>
            <a:pPr marL="285750" lvl="0" indent="-285750">
              <a:buFont typeface="Arial" panose="020B0604020202020204" pitchFamily="34" charset="0"/>
              <a:buChar char="•"/>
            </a:pPr>
            <a:endParaRPr lang="en-GB" altLang="en-US"/>
          </a:p>
          <a:p>
            <a:pPr marL="285750" lvl="0" indent="-285750">
              <a:buFont typeface="Arial" panose="020B0604020202020204" pitchFamily="34" charset="0"/>
              <a:buChar char="•"/>
            </a:pPr>
            <a:r>
              <a:rPr lang="en-GB" altLang="en-US"/>
              <a:t>“The main substance of this doctrine is that any sovereign state which includes Sikh population and groups as citizens must never make the paranoia pretensions of almighty absolutism entailing the concept of total power, entitled to rule over the bodies and minds of men, in utter exclusiveness. Any state which lays such claims qua the Sikhs, shall automatically forfeit its moral right to demand allegiance of the, Sikhs and there is thus an internal antagonism between such a state and the collective community of the Sikhs, represented by the order of the Khalsa, and in this deadly duel the State shall never emerge out as finally victorious, for self-destruction is the fruit of the seed of nonlimitation, and the status and the prerogatives and the Khalsa are imprescriptible.”</a:t>
            </a:r>
            <a:endParaRPr lang="en-GB"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sz="4000"/>
              <a:t>T</a:t>
            </a:r>
            <a:r>
              <a:rPr lang="en-US" sz="4000"/>
              <a:t>he principles of the Sikhs’ metalegal constitution </a:t>
            </a:r>
            <a:endParaRPr lang="en-US" sz="4000"/>
          </a:p>
        </p:txBody>
      </p:sp>
      <p:sp>
        <p:nvSpPr>
          <p:cNvPr id="3" name="Text Placeholder 2"/>
          <p:cNvSpPr>
            <a:spLocks noGrp="1"/>
          </p:cNvSpPr>
          <p:nvPr>
            <p:ph type="body"/>
          </p:nvPr>
        </p:nvSpPr>
        <p:spPr/>
        <p:txBody>
          <a:bodyPr/>
          <a:p>
            <a:pPr marL="285750" indent="-285750">
              <a:buFont typeface="Arial" panose="020B0604020202020204" pitchFamily="34" charset="0"/>
              <a:buChar char="•"/>
            </a:pPr>
            <a:r>
              <a:t>(1) they must he approached and dealt with at State level as a collective group and entity</a:t>
            </a:r>
          </a:p>
          <a:p>
            <a:pPr marL="285750" indent="-285750">
              <a:buFont typeface="Arial" panose="020B0604020202020204" pitchFamily="34" charset="0"/>
              <a:buChar char="•"/>
            </a:pPr>
            <a:r>
              <a:t>(2) they must </a:t>
            </a:r>
            <a:r>
              <a:rPr lang="en-GB" altLang="en-US"/>
              <a:t>b</a:t>
            </a:r>
            <a:r>
              <a:t>e governed impersonally, that is, through the rule of law and not by arbitrary will, and this self-limitation must further be circumscribed by the immemorial customs, long-established traditions and the facts of the history of the Sikhs. </a:t>
            </a:r>
          </a:p>
          <a:p>
            <a:pPr marL="285750" indent="-285750">
              <a:buFont typeface="Arial" panose="020B0604020202020204" pitchFamily="34" charset="0"/>
              <a:buChar char="•"/>
            </a:pPr>
          </a:p>
          <a:p>
            <a:pPr marL="285750" indent="-285750">
              <a:buFont typeface="Arial" panose="020B0604020202020204" pitchFamily="34" charset="0"/>
              <a:buChar char="•"/>
            </a:pPr>
            <a:r>
              <a:rPr lang="en-GB" altLang="en-US"/>
              <a:t>Consistent with the modern concept of the pluralistic State</a:t>
            </a:r>
            <a:endParaRPr lang="en-GB" altLang="en-US"/>
          </a:p>
        </p:txBody>
      </p:sp>
      <p:pic>
        <p:nvPicPr>
          <p:cNvPr id="4" name="Picture 3" descr="palace_4"/>
          <p:cNvPicPr>
            <a:picLocks noChangeAspect="1"/>
          </p:cNvPicPr>
          <p:nvPr/>
        </p:nvPicPr>
        <p:blipFill>
          <a:blip r:embed="rId1"/>
          <a:stretch>
            <a:fillRect/>
          </a:stretch>
        </p:blipFill>
        <p:spPr>
          <a:xfrm>
            <a:off x="866775" y="3841750"/>
            <a:ext cx="8346440" cy="344043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sz="2800"/>
              <a:t>“When all means of peaceful persuasion fail, it is legitimate (for a man of religion) to move his hand to the hilt of the sword.”</a:t>
            </a:r>
            <a:endParaRPr lang="en-US" sz="2800"/>
          </a:p>
        </p:txBody>
      </p:sp>
      <p:sp>
        <p:nvSpPr>
          <p:cNvPr id="3" name="Text Placeholder 2"/>
          <p:cNvSpPr>
            <a:spLocks noGrp="1"/>
          </p:cNvSpPr>
          <p:nvPr>
            <p:ph type="body"/>
          </p:nvPr>
        </p:nvSpPr>
        <p:spPr/>
        <p:txBody>
          <a:bodyPr/>
          <a:p>
            <a:pPr marL="285750" indent="-285750">
              <a:buFont typeface="Arial" panose="020B0604020202020204" pitchFamily="34" charset="0"/>
              <a:buChar char="•"/>
            </a:pPr>
            <a:r>
              <a:rPr lang="en-GB" altLang="en-US"/>
              <a:t>Baba Banda Singh (1708) ordered to proceed to Punjab</a:t>
            </a:r>
            <a:endParaRPr lang="en-GB" altLang="en-US"/>
          </a:p>
          <a:p>
            <a:pPr marL="742950" lvl="1" indent="-285750">
              <a:buFont typeface="Arial" panose="020B0604020202020204" pitchFamily="34" charset="0"/>
              <a:buChar char="•"/>
            </a:pPr>
            <a:r>
              <a:rPr lang="en-GB" altLang="en-US"/>
              <a:t>‘due chastisement of the Mughal rulers, who have usurped the power that belongs to the people, condign punishment of those guilty of atrocities, destruction of their military bases and reestablishment of the freedom of the people.’</a:t>
            </a:r>
            <a:endParaRPr lang="en-GB" altLang="en-US"/>
          </a:p>
          <a:p>
            <a:pPr marL="742950" lvl="1" indent="-285750">
              <a:buFont typeface="Arial" panose="020B0604020202020204" pitchFamily="34" charset="0"/>
              <a:buChar char="•"/>
            </a:pPr>
            <a:r>
              <a:rPr lang="en-GB" altLang="en-US"/>
              <a:t>State seal consistent with DS Doctrine:</a:t>
            </a:r>
            <a:endParaRPr lang="en-GB" altLang="en-US"/>
          </a:p>
          <a:p>
            <a:pPr marL="1200150" lvl="2" indent="-285750">
              <a:buFont typeface="Arial" panose="020B0604020202020204" pitchFamily="34" charset="0"/>
              <a:buChar char="•"/>
            </a:pPr>
            <a:r>
              <a:rPr lang="en-GB" altLang="en-US"/>
              <a:t>“We hereby place our impress of sovereignty upon both the worlds, the seen and the unseen.”</a:t>
            </a:r>
            <a:endParaRPr lang="en-GB" altLang="en-US"/>
          </a:p>
          <a:p>
            <a:pPr marL="285750" lvl="0" indent="-285750">
              <a:buFont typeface="Arial" panose="020B0604020202020204" pitchFamily="34" charset="0"/>
              <a:buChar char="•"/>
            </a:pPr>
            <a:r>
              <a:rPr lang="en-GB" altLang="en-US"/>
              <a:t>Collapse of Sikh political power in 1716</a:t>
            </a:r>
            <a:endParaRPr lang="en-GB" altLang="en-US"/>
          </a:p>
          <a:p>
            <a:pPr marL="742950" lvl="1" indent="-285750">
              <a:buFont typeface="Arial" panose="020B0604020202020204" pitchFamily="34" charset="0"/>
              <a:buChar char="•"/>
            </a:pPr>
            <a:r>
              <a:rPr lang="en-GB" altLang="en-US"/>
              <a:t>Black out till 1721 - when the Golden Temple became the centre of activities</a:t>
            </a:r>
            <a:endParaRPr lang="en-GB" altLang="en-US"/>
          </a:p>
          <a:p>
            <a:pPr marL="742950" lvl="1" indent="-285750">
              <a:buFont typeface="Arial" panose="020B0604020202020204" pitchFamily="34" charset="0"/>
              <a:buChar char="•"/>
            </a:pPr>
            <a:r>
              <a:rPr lang="en-GB" altLang="en-US"/>
              <a:t>Prior to this centres were the Nanaks</a:t>
            </a:r>
            <a:endParaRPr lang="en-GB" altLang="en-US"/>
          </a:p>
          <a:p>
            <a:pPr marL="285750" lvl="0" indent="-285750">
              <a:buFont typeface="Arial" panose="020B0604020202020204" pitchFamily="34" charset="0"/>
              <a:buChar char="•"/>
            </a:pPr>
            <a:r>
              <a:rPr lang="en-GB" altLang="en-US"/>
              <a:t>Never abdandoned two positions (despite occupation, destruction or being declared as outlaws):</a:t>
            </a:r>
            <a:endParaRPr lang="en-GB" altLang="en-US"/>
          </a:p>
          <a:p>
            <a:pPr marL="742950" lvl="1" indent="-285750">
              <a:buFont typeface="Arial" panose="020B0604020202020204" pitchFamily="34" charset="0"/>
              <a:buChar char="•"/>
            </a:pPr>
            <a:r>
              <a:rPr lang="en-GB" altLang="en-US"/>
              <a:t>(1) the Golden Temple and its adjuncts are the hub of the Sikh world, not as a matter of concession by any worldly power, but as the inherent right of the Sikh people, sui generis and inalienable, and </a:t>
            </a:r>
            <a:endParaRPr lang="en-GB" altLang="en-US"/>
          </a:p>
          <a:p>
            <a:pPr marL="742950" lvl="1" indent="-285750">
              <a:buFont typeface="Arial" panose="020B0604020202020204" pitchFamily="34" charset="0"/>
              <a:buChar char="•"/>
            </a:pPr>
            <a:r>
              <a:rPr lang="en-GB" altLang="en-US"/>
              <a:t>(2) there is no ultimate dichotomy in the true Sikh doctrine between this world and the next, the secular and the religious, the political and the spiritual.</a:t>
            </a:r>
            <a:endParaRPr lang="en-GB" altLang="en-US"/>
          </a:p>
          <a:p>
            <a:endParaRPr lang="en-GB"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sz="4000"/>
              <a:t>T</a:t>
            </a:r>
            <a:r>
              <a:rPr lang="en-US" sz="4000"/>
              <a:t>heo-political status</a:t>
            </a:r>
            <a:endParaRPr lang="en-US" sz="4000"/>
          </a:p>
        </p:txBody>
      </p:sp>
      <p:sp>
        <p:nvSpPr>
          <p:cNvPr id="3" name="Text Placeholder 2"/>
          <p:cNvSpPr>
            <a:spLocks noGrp="1"/>
          </p:cNvSpPr>
          <p:nvPr>
            <p:ph type="body"/>
          </p:nvPr>
        </p:nvSpPr>
        <p:spPr/>
        <p:txBody>
          <a:bodyPr/>
          <a:p>
            <a:pPr marL="285750" indent="-285750">
              <a:buFont typeface="Arial" panose="020B0604020202020204" pitchFamily="34" charset="0"/>
              <a:buChar char="•"/>
            </a:pPr>
            <a:r>
              <a:rPr lang="en-US"/>
              <a:t>This position and this status of the Golden Temple is unique in the religious or political centres of world history.</a:t>
            </a:r>
            <a:endParaRPr lang="en-US"/>
          </a:p>
          <a:p>
            <a:pPr marL="742950" lvl="1" indent="-285750">
              <a:buFont typeface="Arial" panose="020B0604020202020204" pitchFamily="34" charset="0"/>
              <a:buChar char="•"/>
            </a:pPr>
            <a:r>
              <a:rPr lang="en-US"/>
              <a:t>religious centre of the Sikhs</a:t>
            </a:r>
            <a:endParaRPr lang="en-US"/>
          </a:p>
          <a:p>
            <a:pPr marL="742950" lvl="1" indent="-285750">
              <a:buFont typeface="Arial" panose="020B0604020202020204" pitchFamily="34" charset="0"/>
              <a:buChar char="•"/>
            </a:pPr>
            <a:r>
              <a:rPr lang="en-US"/>
              <a:t>capital of Sikh theocracy</a:t>
            </a:r>
            <a:endParaRPr lang="en-US"/>
          </a:p>
          <a:p>
            <a:pPr marL="1200150" lvl="2" indent="-285750">
              <a:buFont typeface="Arial" panose="020B0604020202020204" pitchFamily="34" charset="0"/>
              <a:buChar char="•"/>
            </a:pPr>
            <a:r>
              <a:rPr lang="en-GB" altLang="en-US"/>
              <a:t>“</a:t>
            </a:r>
            <a:r>
              <a:rPr lang="en-US"/>
              <a:t>no ordained priestly class</a:t>
            </a:r>
            <a:r>
              <a:rPr lang="en-GB" altLang="en-US"/>
              <a:t>...</a:t>
            </a:r>
            <a:r>
              <a:rPr lang="en-US"/>
              <a:t>there can be no theocratic political state of the Sikhs in which the priests rule in the name of an invisible God.</a:t>
            </a:r>
            <a:r>
              <a:rPr lang="en-GB" altLang="en-US"/>
              <a:t>”</a:t>
            </a:r>
            <a:endParaRPr lang="en-GB" altLang="en-US"/>
          </a:p>
          <a:p>
            <a:pPr marL="742950" lvl="1" indent="-285750">
              <a:buFont typeface="Arial" panose="020B0604020202020204" pitchFamily="34" charset="0"/>
              <a:buChar char="•"/>
            </a:pPr>
            <a:r>
              <a:rPr lang="en-GB" altLang="en-US"/>
              <a:t>it is the holiest of the holies of the faith</a:t>
            </a:r>
            <a:endParaRPr lang="en-GB" altLang="en-US"/>
          </a:p>
          <a:p>
            <a:pPr marL="742950" lvl="1" indent="-285750">
              <a:buFont typeface="Arial" panose="020B0604020202020204" pitchFamily="34" charset="0"/>
              <a:buChar char="•"/>
            </a:pPr>
            <a:r>
              <a:rPr lang="en-GB" altLang="en-US"/>
              <a:t>it is the historical centre of the epiphany of Sikhism</a:t>
            </a:r>
            <a:endParaRPr lang="en-GB" altLang="en-US"/>
          </a:p>
          <a:p>
            <a:pPr marL="285750" lvl="0" indent="-285750">
              <a:buFont typeface="Arial" panose="020B0604020202020204" pitchFamily="34" charset="0"/>
              <a:buChar char="•"/>
            </a:pPr>
            <a:r>
              <a:rPr lang="en-GB" altLang="en-US"/>
              <a:t>It is not precisely the political capital of the Sikhs</a:t>
            </a:r>
            <a:endParaRPr lang="en-GB" altLang="en-US"/>
          </a:p>
          <a:p>
            <a:pPr marL="742950" lvl="1" indent="-285750">
              <a:buFont typeface="Arial" panose="020B0604020202020204" pitchFamily="34" charset="0"/>
              <a:buChar char="•"/>
            </a:pPr>
            <a:r>
              <a:rPr lang="en-GB" altLang="en-US"/>
              <a:t>retains its theo-political status, which may be suppressed by political power, compromised by individuals or questioned by politicians, but which remains and never can be extinguished, for, it is sui generis and inalienable, and imprescriptible.</a:t>
            </a:r>
            <a:endParaRPr lang="en-GB" altLang="en-US"/>
          </a:p>
          <a:p>
            <a:pPr marL="285750" lvl="0" indent="-285750">
              <a:buFont typeface="Arial" panose="020B0604020202020204" pitchFamily="34" charset="0"/>
              <a:buChar char="•"/>
            </a:pPr>
            <a:r>
              <a:rPr lang="en-GB" altLang="en-US"/>
              <a:t>Many misunderstandings continuously arise concerning the use of the Golden Temple with its surrounding complex, for Political purposes’</a:t>
            </a:r>
            <a:endParaRPr lang="en-GB" altLang="en-US"/>
          </a:p>
          <a:p>
            <a:pPr marL="742950" lvl="1" indent="-285750">
              <a:buFont typeface="Arial" panose="020B0604020202020204" pitchFamily="34" charset="0"/>
              <a:buChar char="•"/>
            </a:pPr>
            <a:r>
              <a:rPr lang="en-GB" altLang="en-US"/>
              <a:t>? Never amongst Sikhs</a:t>
            </a:r>
            <a:endParaRPr lang="en-GB"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sz="4000"/>
              <a:t>Prehistoric Antiquity of Amritsar</a:t>
            </a:r>
            <a:endParaRPr lang="en-US" sz="4000"/>
          </a:p>
        </p:txBody>
      </p:sp>
      <p:sp>
        <p:nvSpPr>
          <p:cNvPr id="3" name="Text Placeholder 2"/>
          <p:cNvSpPr>
            <a:spLocks noGrp="1"/>
          </p:cNvSpPr>
          <p:nvPr>
            <p:ph type="body"/>
          </p:nvPr>
        </p:nvSpPr>
        <p:spPr/>
        <p:txBody>
          <a:bodyPr/>
          <a:p>
            <a:pPr marL="285750" indent="-285750">
              <a:buFont typeface="Arial" panose="020B0604020202020204" pitchFamily="34" charset="0"/>
              <a:buChar char="•"/>
            </a:pPr>
            <a:r>
              <a:rPr lang="en-GB" altLang="en-US"/>
              <a:t>Most extensive pre-classical civilisation of the world - Indus Valley civilisation</a:t>
            </a:r>
            <a:endParaRPr lang="en-GB" altLang="en-US"/>
          </a:p>
          <a:p>
            <a:pPr marL="285750" indent="-285750">
              <a:buFont typeface="Arial" panose="020B0604020202020204" pitchFamily="34" charset="0"/>
              <a:buChar char="•"/>
            </a:pPr>
            <a:r>
              <a:rPr lang="en-GB" altLang="en-US"/>
              <a:t>A</a:t>
            </a:r>
            <a:r>
              <a:rPr lang="en-US"/>
              <a:t> natural water reservoir for thousands of years </a:t>
            </a:r>
            <a:endParaRPr lang="en-US"/>
          </a:p>
          <a:p>
            <a:pPr marL="742950" lvl="1" indent="-285750">
              <a:buFont typeface="Arial" panose="020B0604020202020204" pitchFamily="34" charset="0"/>
              <a:buChar char="•"/>
            </a:pPr>
            <a:r>
              <a:rPr lang="en-US"/>
              <a:t>Amarkunda</a:t>
            </a:r>
            <a:endParaRPr lang="en-US"/>
          </a:p>
          <a:p>
            <a:pPr marL="742950" lvl="1" indent="-285750">
              <a:buFont typeface="Arial" panose="020B0604020202020204" pitchFamily="34" charset="0"/>
              <a:buChar char="•"/>
            </a:pPr>
            <a:r>
              <a:rPr lang="en-GB" altLang="en-US"/>
              <a:t>W</a:t>
            </a:r>
            <a:r>
              <a:rPr lang="en-US"/>
              <a:t>ell revered spot for the theomatic rishís of the vedãs</a:t>
            </a:r>
            <a:endParaRPr lang="en-US"/>
          </a:p>
          <a:p>
            <a:pPr marL="1200150" lvl="2" indent="-285750">
              <a:buFont typeface="Arial" panose="020B0604020202020204" pitchFamily="34" charset="0"/>
              <a:buChar char="•"/>
            </a:pPr>
            <a:r>
              <a:rPr lang="en-GB" altLang="en-US"/>
              <a:t>? Vedic hymns revealed to aryans just as those of SGGS</a:t>
            </a:r>
            <a:endParaRPr lang="en-GB" altLang="en-US"/>
          </a:p>
          <a:p>
            <a:pPr marL="742950" lvl="1" indent="-285750">
              <a:buFont typeface="Arial" panose="020B0604020202020204" pitchFamily="34" charset="0"/>
              <a:buChar char="•"/>
            </a:pPr>
            <a:r>
              <a:rPr lang="en-GB" altLang="en-US"/>
              <a:t>Yogi at Santokhsar</a:t>
            </a:r>
            <a:endParaRPr lang="en-GB" altLang="en-US"/>
          </a:p>
          <a:p>
            <a:pPr marL="742950" lvl="1" indent="-285750">
              <a:buFont typeface="Arial" panose="020B0604020202020204" pitchFamily="34" charset="0"/>
              <a:buChar char="•"/>
            </a:pPr>
            <a:r>
              <a:rPr lang="en-GB" altLang="en-US"/>
              <a:t>Buddhist monk-communities</a:t>
            </a:r>
            <a:endParaRPr lang="en-GB" altLang="en-US"/>
          </a:p>
          <a:p>
            <a:pPr marL="1200150" lvl="2" indent="-285750">
              <a:buFont typeface="Arial" panose="020B0604020202020204" pitchFamily="34" charset="0"/>
              <a:buChar char="•"/>
            </a:pPr>
            <a:r>
              <a:rPr lang="en-GB" altLang="en-US"/>
              <a:t> Founder of the Lamest Buddhism in Tibet took birth from a lotus floating on the sacred lake</a:t>
            </a:r>
            <a:endParaRPr lang="en-GB" altLang="en-US"/>
          </a:p>
          <a:p>
            <a:pPr marL="742950" lvl="1" indent="-285750">
              <a:buFont typeface="Arial" panose="020B0604020202020204" pitchFamily="34" charset="0"/>
              <a:buChar char="•"/>
            </a:pPr>
            <a:r>
              <a:rPr lang="en-GB" altLang="en-US"/>
              <a:t>Surmises lack palpable root and material evidence</a:t>
            </a:r>
            <a:endParaRPr lang="en-GB"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sz="4000"/>
              <a:t> Autonomous political status</a:t>
            </a:r>
            <a:endParaRPr lang="en-GB" altLang="en-US" sz="4000"/>
          </a:p>
        </p:txBody>
      </p:sp>
      <p:sp>
        <p:nvSpPr>
          <p:cNvPr id="3" name="Text Placeholder 2"/>
          <p:cNvSpPr>
            <a:spLocks noGrp="1"/>
          </p:cNvSpPr>
          <p:nvPr>
            <p:ph type="body"/>
          </p:nvPr>
        </p:nvSpPr>
        <p:spPr/>
        <p:txBody>
          <a:bodyPr/>
          <a:p>
            <a:pPr marL="285750" indent="-285750">
              <a:buFont typeface="Arial" panose="020B0604020202020204" pitchFamily="34" charset="0"/>
              <a:buChar char="•"/>
            </a:pPr>
            <a:r>
              <a:rPr lang="en-GB" altLang="en-US"/>
              <a:t>Offered in 1733 by Mughal State + (?1947 by Mr. Jinnah of the Muslim League)</a:t>
            </a:r>
            <a:endParaRPr lang="en-GB" altLang="en-US"/>
          </a:p>
          <a:p>
            <a:pPr marL="742950" lvl="1" indent="-285750">
              <a:buFont typeface="Arial" panose="020B0604020202020204" pitchFamily="34" charset="0"/>
              <a:buChar char="•"/>
            </a:pPr>
            <a:r>
              <a:rPr lang="en-GB" altLang="en-US"/>
              <a:t>accepted with the reservation that, “the Khalsa meant to rule freely, cannot accept permanently, a subordinate position”</a:t>
            </a:r>
            <a:endParaRPr lang="en-GB" altLang="en-US"/>
          </a:p>
          <a:p>
            <a:pPr marL="742950" lvl="1" indent="-285750">
              <a:buFont typeface="Arial" panose="020B0604020202020204" pitchFamily="34" charset="0"/>
              <a:buChar char="•"/>
            </a:pPr>
            <a:r>
              <a:rPr lang="en-GB" altLang="en-US"/>
              <a:t>Developments took place within the Golden Temple complex</a:t>
            </a:r>
            <a:endParaRPr lang="en-GB" altLang="en-US"/>
          </a:p>
          <a:p>
            <a:pPr marL="1200150" lvl="2" indent="-285750">
              <a:buFont typeface="Arial" panose="020B0604020202020204" pitchFamily="34" charset="0"/>
              <a:buChar char="•"/>
            </a:pPr>
            <a:r>
              <a:rPr lang="en-GB" altLang="en-US"/>
              <a:t>Following this established five military cantonments</a:t>
            </a:r>
            <a:endParaRPr lang="en-GB" altLang="en-US"/>
          </a:p>
          <a:p>
            <a:pPr marL="1657350" lvl="3" indent="-285750">
              <a:buFont typeface="Arial" panose="020B0604020202020204" pitchFamily="34" charset="0"/>
              <a:buChar char="•"/>
            </a:pPr>
            <a:r>
              <a:rPr lang="en-GB" altLang="en-US"/>
              <a:t>Why was this doomed to fail?</a:t>
            </a:r>
            <a:endParaRPr lang="en-GB" altLang="en-US"/>
          </a:p>
          <a:p>
            <a:pPr marL="285750" lvl="0" indent="-285750">
              <a:buFont typeface="Arial" panose="020B0604020202020204" pitchFamily="34" charset="0"/>
              <a:buChar char="•"/>
            </a:pPr>
            <a:r>
              <a:rPr lang="en-GB" altLang="en-US"/>
              <a:t>“Grass-eaters” attack Nadir Shah - interesting conversation between Nadir Shah and Zakariya Khan</a:t>
            </a:r>
            <a:endParaRPr lang="en-GB" altLang="en-US"/>
          </a:p>
          <a:p>
            <a:pPr marL="285750" lvl="0" indent="-285750">
              <a:buFont typeface="Arial" panose="020B0604020202020204" pitchFamily="34" charset="0"/>
              <a:buChar char="•"/>
            </a:pPr>
            <a:r>
              <a:rPr lang="en-GB" altLang="en-US"/>
              <a:t>Sikhs Avenge Profanity of the Golden Temple</a:t>
            </a:r>
            <a:endParaRPr lang="en-GB" altLang="en-US"/>
          </a:p>
          <a:p>
            <a:pPr marL="742950" lvl="1" indent="-285750">
              <a:buFont typeface="Arial" panose="020B0604020202020204" pitchFamily="34" charset="0"/>
              <a:buChar char="•"/>
            </a:pPr>
            <a:r>
              <a:rPr lang="en-GB" altLang="en-US"/>
              <a:t>Invaders knew of it's theo-political status </a:t>
            </a:r>
            <a:endParaRPr lang="en-GB" altLang="en-US"/>
          </a:p>
          <a:p>
            <a:pPr marL="1200150" lvl="2" indent="-285750">
              <a:buFont typeface="Arial" panose="020B0604020202020204" pitchFamily="34" charset="0"/>
              <a:buChar char="•"/>
            </a:pPr>
            <a:r>
              <a:rPr lang="en-GB" altLang="en-US"/>
              <a:t>Massa Ranghar</a:t>
            </a:r>
            <a:endParaRPr lang="en-GB" altLang="en-US"/>
          </a:p>
          <a:p>
            <a:pPr marL="1200150" lvl="2" indent="-285750">
              <a:buFont typeface="Arial" panose="020B0604020202020204" pitchFamily="34" charset="0"/>
              <a:buChar char="•"/>
            </a:pPr>
            <a:r>
              <a:rPr lang="en-GB" altLang="en-US"/>
              <a:t>Lakhpatrai</a:t>
            </a:r>
            <a:endParaRPr lang="en-GB" altLang="en-US"/>
          </a:p>
          <a:p>
            <a:pPr marL="1200150" lvl="2" indent="-285750">
              <a:buFont typeface="Arial" panose="020B0604020202020204" pitchFamily="34" charset="0"/>
              <a:buChar char="•"/>
            </a:pPr>
            <a:r>
              <a:rPr lang="en-GB" altLang="en-US"/>
              <a:t>Nadir Shah</a:t>
            </a:r>
            <a:endParaRPr lang="en-GB" altLang="en-US"/>
          </a:p>
          <a:p>
            <a:pPr marL="742950" lvl="1" indent="-285750">
              <a:buFont typeface="Arial" panose="020B0604020202020204" pitchFamily="34" charset="0"/>
              <a:buChar char="•"/>
            </a:pPr>
            <a:r>
              <a:rPr lang="en-GB" altLang="en-US"/>
              <a:t>Combined forces of the Marathas and the Sikhs - drive of Afghan invaders</a:t>
            </a:r>
            <a:endParaRPr lang="en-GB" altLang="en-US"/>
          </a:p>
          <a:p>
            <a:pPr marL="1200150" lvl="2" indent="-285750">
              <a:buFont typeface="Arial" panose="020B0604020202020204" pitchFamily="34" charset="0"/>
              <a:buChar char="•"/>
            </a:pPr>
            <a:r>
              <a:rPr lang="en-GB" altLang="en-US"/>
              <a:t>Raghunath Rao and Malhar Rao Holkar</a:t>
            </a:r>
            <a:endParaRPr lang="en-GB" altLang="en-US"/>
          </a:p>
          <a:p>
            <a:pPr marL="285750" lvl="0" indent="-285750">
              <a:buFont typeface="Arial" panose="020B0604020202020204" pitchFamily="34" charset="0"/>
              <a:buChar char="•"/>
            </a:pPr>
            <a:r>
              <a:rPr lang="en-GB" altLang="en-US"/>
              <a:t>Even during the Sikh Raj retained its theo-political autonomy and the writ of the Maharaja Ranilt Singh did not run within its precincts.</a:t>
            </a:r>
            <a:endParaRPr lang="en-GB" altLang="en-US"/>
          </a:p>
          <a:p>
            <a:endParaRPr lang="en-GB" altLang="en-US"/>
          </a:p>
          <a:p>
            <a:endParaRPr lang="en-GB"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sz="4000"/>
              <a:t>Foreign Influence</a:t>
            </a:r>
            <a:endParaRPr lang="en-GB" altLang="en-US" sz="4000"/>
          </a:p>
        </p:txBody>
      </p:sp>
      <p:sp>
        <p:nvSpPr>
          <p:cNvPr id="3" name="Text Placeholder 2"/>
          <p:cNvSpPr>
            <a:spLocks noGrp="1"/>
          </p:cNvSpPr>
          <p:nvPr>
            <p:ph type="body"/>
          </p:nvPr>
        </p:nvSpPr>
        <p:spPr/>
        <p:txBody>
          <a:bodyPr/>
          <a:p>
            <a:pPr marL="285750" indent="-285750">
              <a:buFont typeface="Arial" panose="020B0604020202020204" pitchFamily="34" charset="0"/>
              <a:buChar char="•"/>
            </a:pPr>
            <a:r>
              <a:rPr lang="en-US"/>
              <a:t> </a:t>
            </a:r>
            <a:r>
              <a:rPr lang="en-GB" altLang="en-US"/>
              <a:t>British </a:t>
            </a:r>
            <a:r>
              <a:rPr lang="en-US"/>
              <a:t>fiction and a device</a:t>
            </a:r>
            <a:endParaRPr lang="en-US"/>
          </a:p>
          <a:p>
            <a:pPr marL="742950" lvl="1" indent="-285750">
              <a:buFont typeface="Arial" panose="020B0604020202020204" pitchFamily="34" charset="0"/>
              <a:buChar char="•"/>
            </a:pPr>
            <a:r>
              <a:rPr lang="en-GB" altLang="en-US"/>
              <a:t>C</a:t>
            </a:r>
            <a:r>
              <a:rPr lang="en-US"/>
              <a:t>ome to Asia in fulfilment of a prophecy of the Guru</a:t>
            </a:r>
            <a:endParaRPr lang="en-US"/>
          </a:p>
          <a:p>
            <a:pPr marL="742950" lvl="1" indent="-285750">
              <a:buFont typeface="Arial" panose="020B0604020202020204" pitchFamily="34" charset="0"/>
              <a:buChar char="•"/>
            </a:pPr>
            <a:r>
              <a:rPr lang="en-GB" altLang="en-US"/>
              <a:t>A</a:t>
            </a:r>
            <a:r>
              <a:rPr lang="en-US"/>
              <a:t>llies of the Khalsa</a:t>
            </a:r>
            <a:endParaRPr lang="en-US"/>
          </a:p>
          <a:p>
            <a:pPr marL="742950" lvl="1" indent="-285750">
              <a:buFont typeface="Arial" panose="020B0604020202020204" pitchFamily="34" charset="0"/>
              <a:buChar char="•"/>
            </a:pPr>
            <a:r>
              <a:rPr lang="en-GB" altLang="en-US"/>
              <a:t>G</a:t>
            </a:r>
            <a:r>
              <a:rPr lang="en-US"/>
              <a:t>overnment-appointed Sikh manager</a:t>
            </a:r>
            <a:endParaRPr lang="en-GB" altLang="en-US"/>
          </a:p>
          <a:p>
            <a:pPr marL="742950" lvl="1" indent="-285750">
              <a:buFont typeface="Arial" panose="020B0604020202020204" pitchFamily="34" charset="0"/>
              <a:buChar char="•"/>
            </a:pPr>
            <a:r>
              <a:rPr lang="en-GB" altLang="en-US"/>
              <a:t>Sought to use the </a:t>
            </a:r>
            <a:r>
              <a:rPr lang="en-US"/>
              <a:t>Golden Temple in approval of the action of General Dyer</a:t>
            </a:r>
            <a:endParaRPr lang="en-US"/>
          </a:p>
          <a:p>
            <a:pPr marL="1200150" lvl="2" indent="-285750">
              <a:buFont typeface="Arial" panose="020B0604020202020204" pitchFamily="34" charset="0"/>
              <a:buChar char="•"/>
            </a:pPr>
            <a:r>
              <a:rPr lang="en-GB" altLang="en-US"/>
              <a:t>Gave birth to the SGPC (1927)</a:t>
            </a:r>
            <a:endParaRPr lang="en-GB" altLang="en-US"/>
          </a:p>
          <a:p>
            <a:pPr marL="285750" lvl="0" indent="-285750">
              <a:buFont typeface="Arial" panose="020B0604020202020204" pitchFamily="34" charset="0"/>
              <a:buChar char="•"/>
            </a:pPr>
            <a:r>
              <a:rPr lang="en-GB" altLang="en-US"/>
              <a:t>Indian Government's repeated attempts to obtain control of the Golden Temple</a:t>
            </a:r>
            <a:endParaRPr lang="en-GB" altLang="en-US"/>
          </a:p>
          <a:p>
            <a:pPr marL="742950" lvl="1" indent="-285750">
              <a:buFont typeface="Arial" panose="020B0604020202020204" pitchFamily="34" charset="0"/>
              <a:buChar char="•"/>
            </a:pPr>
            <a:r>
              <a:rPr lang="en-GB" altLang="en-US"/>
              <a:t>Sikhs, in some way, transgress by employing the Golden Temple and its precincts for the purpose, for which they have always been employed, and for which they were intended from the very beginning</a:t>
            </a:r>
            <a:endParaRPr lang="en-GB" altLang="en-US"/>
          </a:p>
          <a:p>
            <a:pPr marL="285750" lvl="0" indent="-285750">
              <a:buFont typeface="Arial" panose="020B0604020202020204" pitchFamily="34" charset="0"/>
              <a:buChar char="•"/>
            </a:pPr>
            <a:r>
              <a:rPr lang="en-GB" altLang="en-US"/>
              <a:t>A religious life must be lived and practised in the socio-political context</a:t>
            </a:r>
            <a:endParaRPr lang="en-GB" alt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6466</Words>
  <Application>WPS Presentation</Application>
  <PresentationFormat/>
  <Paragraphs>111</Paragraphs>
  <Slides>11</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11</vt:i4>
      </vt:variant>
    </vt:vector>
  </HeadingPairs>
  <TitlesOfParts>
    <vt:vector size="22" baseType="lpstr">
      <vt:lpstr>Arial</vt:lpstr>
      <vt:lpstr>SimSun</vt:lpstr>
      <vt:lpstr>Wingdings</vt:lpstr>
      <vt:lpstr>Arial</vt:lpstr>
      <vt:lpstr>Symbol</vt:lpstr>
      <vt:lpstr>Times New Roman</vt:lpstr>
      <vt:lpstr>Microsoft YaHei</vt:lpstr>
      <vt:lpstr/>
      <vt:lpstr>Arial Unicode MS</vt:lpstr>
      <vt:lpstr>Calibri</vt:lpstr>
      <vt:lpstr>Office Theme</vt:lpstr>
      <vt:lpstr>PowerPoint 演示文稿</vt:lpstr>
      <vt:lpstr>PowerPoint 演示文稿</vt:lpstr>
      <vt:lpstr>The Golden Temple: It's theopolitical status by Sirdar Kapur Singh</vt:lpstr>
      <vt:lpstr>A meeting ground - A world-culture and world religion</vt:lpstr>
      <vt:lpstr>Sikh doctrine of Double Sovereignty</vt:lpstr>
      <vt:lpstr>The principles of the Sikhs’ metalegal constitution </vt:lpstr>
      <vt:lpstr>“When all means of peaceful persuasion fail, it is legitimate (for a man of religion) to move his hand to the hilt of the sword.”</vt:lpstr>
      <vt:lpstr>Theo-political status</vt:lpstr>
      <vt:lpstr>Prehistoric Antiquity of Amritsar</vt:lpstr>
      <vt:lpstr> Autonomous political status</vt:lpstr>
      <vt:lpstr>Foreign Influence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user</cp:lastModifiedBy>
  <cp:revision>26</cp:revision>
  <dcterms:created xsi:type="dcterms:W3CDTF">2017-01-14T12:11:00Z</dcterms:created>
  <dcterms:modified xsi:type="dcterms:W3CDTF">2017-10-28T10:41:19Z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1033-10.2.0.5934</vt:lpwstr>
  </property>
</Properties>
</file>