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81" r:id="rId6"/>
    <p:sldId id="282" r:id="rId7"/>
    <p:sldId id="283" r:id="rId8"/>
    <p:sldId id="284" r:id="rId9"/>
    <p:sldId id="298" r:id="rId10"/>
    <p:sldId id="303" r:id="rId11"/>
    <p:sldId id="299" r:id="rId12"/>
    <p:sldId id="301" r:id="rId13"/>
    <p:sldId id="302" r:id="rId14"/>
  </p:sldIdLst>
  <p:sldSz cx="10080625" cy="7559675"/>
  <p:notesSz cx="7559675" cy="106914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pic>
        <p:nvPicPr>
          <p:cNvPr id="37" name="Picture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680" y="1768680"/>
            <a:ext cx="5497920" cy="438444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290680" y="1768680"/>
            <a:ext cx="549792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Click to edit the title text format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Click to edit the outline text format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64235" lvl="1" indent="-32385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Second Outline Level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296035" lvl="2" indent="-28829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Third Outline Level</a:t>
            </a:r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727835" lvl="3" indent="-215900"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Fourth Outline Level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160270" lvl="4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Fifth Outline Level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2592070" lvl="5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Sixth Outline Level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3023870" lvl="6" indent="-21590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Seventh Outline Level</a:t>
            </a:r>
            <a:endParaRPr lang="en-GB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p>
            <a:r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</a:rPr>
              <a:t>&lt;date/time&gt;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p>
            <a:pPr algn="ctr"/>
            <a:r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</a:rPr>
              <a:t>&lt;footer&gt;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p>
            <a:pPr algn="r"/>
            <a:fld id="{74C5844D-5102-4479-B130-D841583B6621}" type="slidenum">
              <a:rPr lang="en-GB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/>
              </a:rPr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mailto:sikhibookclub@gmail.com" TargetMode="External"/><Relationship Id="rId1" Type="http://schemas.openxmlformats.org/officeDocument/2006/relationships/hyperlink" Target="http://Www.Sikhibookclub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04000" y="-5040"/>
            <a:ext cx="9071640" cy="1875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
Sikhi Book Club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0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algn="ctr"/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Welcome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algn="ctr"/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hlinkClick r:id="rId1"/>
              </a:rPr>
              <a:t>Www.Sikhibookclub.com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algn="ctr"/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hlinkClick r:id="rId2"/>
              </a:rPr>
              <a:t>sikhibookclub@gmail.com</a:t>
            </a:r>
            <a:r>
              <a:rPr lang="en-GB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 </a:t>
            </a:r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 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Ground Rules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728000"/>
            <a:ext cx="9072000" cy="5544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1. Punctual attendance 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2. The whole book/article of the month must be read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3. Come with an open mind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4. Share your learning and listen to others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5. Keep the discussion relevant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6. Respect each others’ confidentiality 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Comments from Bhai Vir Singh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635" y="145027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Prejudiced and misleading historical accounts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Aim to stem the rot of ignorance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Reminder regarding forgotten heritage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Refute the charge against the Punjabi language being uncultured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Commentary throughout the story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The Conversion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825" y="1450340"/>
            <a:ext cx="9071610" cy="494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Initial shame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Mother's recognition of path of righteousness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Conflict due to fear of persecution/self-interest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Father recognised power of Sangat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Brother sees benefits for himself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Return of Ram Lal as a Singh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“Scrawny and frail to lion-like Singh”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Is it a sin to be a Sikh if others are endangered in the process?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Sikhi externally vs internally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The Character of Bijay Singh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825" y="1450340"/>
            <a:ext cx="9071610" cy="494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Is Bijay an intrinsically good person or did he undergo spiritual/physical change?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Sees God in all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Challenges parents but with respect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View of suffering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Mother's view of Bhai Taru Singh/Bhai Mani Singh vs Bijay Singh's own view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Is using a disguise acceptable? (Ranghar)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Sings Asa Di Var which gives his location away to Pundit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Political Situation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825" y="1450340"/>
            <a:ext cx="9071610" cy="494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Leaders using Sikhs for their own advantage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Sikhs allowing themselves to be used?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Recognition that oppressive rule will come to an end due to karma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Should one have the wisdom of a fox?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Use of suicide as a method of convincing others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Knowing when to fight and when to work with authorities for one's own advantage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Leela Ram and evidence of bribery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Further thoughts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825" y="1450340"/>
            <a:ext cx="9071610" cy="494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Luxury seen as a negative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? author's own views 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altLang="en-US" sz="2600">
                <a:sym typeface="+mn-ea"/>
              </a:rPr>
              <a:t>'How can struggles by appreciated by those who eat four meals a day with soda water and other digestive elixirs'</a:t>
            </a:r>
            <a:endParaRPr lang="en-GB" altLang="en-US" sz="2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Faith in God as a compass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Sabar Shah Muslim influenced by Sikh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Casteless society provides strength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A palace can only be built on four equal walls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Sikhs using guerilla tactics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Many Sikhs not accustomed to bearing arms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Tigers let loose on 2000 Sikhs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Is suspicion bad?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Pundit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825" y="1450340"/>
            <a:ext cx="9071610" cy="494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Mother of Bijay Singh relies on Pundit despite misgivings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Dependent on people like Pundit to do work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Pundit always calculating for own needs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Eats three people's food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Convinces himself that Sikhs love Shaheedi therefore he is doing them a favour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Shrewd and rational-thinking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Weasels out of situations when needed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Changes his thinking: I'm a fly, I'm a hunter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Prospers in the end</a:t>
            </a:r>
            <a:endParaRPr lang="en-GB" sz="3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Begum's trickery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825" y="1450340"/>
            <a:ext cx="9071610" cy="494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Drugs husband to get information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07950" indent="0"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Makes false friendship with Sheel Kaur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07950" indent="0"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When husband/son die worries about loss of power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107950" indent="0"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Bijay Singh's compassion as an advisor 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He says Sikhs will never accept rule in dubious manner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Realistic or Unrealistic?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825" y="1450340"/>
            <a:ext cx="9071610" cy="494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Waryam Singh as a child, rescuer, military advisor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Good and bad characters 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The 'ideal' man and woman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Every Sikh exudes temporal and spiritual prowess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Stopping battle to perform death rites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Examples of innocent nature of Sikhs being exploited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Feeding a dying soldier, Begum making deals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Message that Sikhs cannot live without honour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Concept of upholding honour at all costs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Sheel Kaur dies of separation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? Responsibility to son or to Panth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sym typeface="+mn-ea"/>
              </a:rPr>
              <a:t>Bhai Vir Singh's impression of our ancestors &amp; their persecutors</a:t>
            </a:r>
            <a:endParaRPr lang="en-GB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Realistic or Unrealistic?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825" y="1450340"/>
            <a:ext cx="9071610" cy="494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Life giving herbs and elixirs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Fair = good, dark= bad (negroes)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Sheel Kaur's spiritual experience in which honour is saved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altLang="en-US" sz="3000">
                <a:sym typeface="+mn-ea"/>
              </a:rPr>
              <a:t>When a nation falls from the high ideals of a true religion, it uses religion to do highly irreglious acts</a:t>
            </a:r>
            <a:endParaRPr lang="en-GB" altLang="en-US" sz="3000">
              <a:sym typeface="+mn-ea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News of relatives becoming martyrs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Treated as news of immortality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Sheel Kaur dies when Bijay Singh attains shaheedi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p>
            <a:pPr algn="ctr"/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Realistic vs Unrealistic?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504825" y="1450340"/>
            <a:ext cx="9071610" cy="49428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Rage/anger vs. acceptance of Hukam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Other religions luring Sikhs 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Sikhs today treat other Sikhs like complete strangers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Sheel Kaur as a prisoner and then as advisor on state matters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Sikhs have failed to preserve historical accounts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Sikhs give way to Ahmad Shah Abdali to invade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889000" lvl="1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en-GB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</a:rPr>
              <a:t>The enemy of my enemy is my friend? </a:t>
            </a: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lvl="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  <a:p>
            <a:pPr marL="431800" indent="-323850"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endParaRPr lang="en-GB" sz="3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3835</Words>
  <Application>WPS Presentation</Application>
  <PresentationFormat/>
  <Paragraphs>153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Symbol</vt:lpstr>
      <vt:lpstr>Times New Roman</vt:lpstr>
      <vt:lpstr>Microsoft YaHei</vt:lpstr>
      <vt:lpstr/>
      <vt:lpstr>Arial Unicode MS</vt:lpstr>
      <vt:lpstr>Calibri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user</cp:lastModifiedBy>
  <cp:revision>7</cp:revision>
  <dcterms:created xsi:type="dcterms:W3CDTF">2017-01-14T12:11:00Z</dcterms:created>
  <dcterms:modified xsi:type="dcterms:W3CDTF">2017-10-28T10:32:50Z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1033-10.2.0.5934</vt:lpwstr>
  </property>
</Properties>
</file>